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1430000" cx="18288000"/>
  <p:notesSz cx="6858000" cy="9144000"/>
  <p:embeddedFontLst>
    <p:embeddedFont>
      <p:font typeface="Montserrat"/>
      <p:bold r:id="rId7"/>
      <p:boldItalic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jQzvdqpHBHztIFsPT0/xMAGVxm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bold.fntdata"/><Relationship Id="rId8" Type="http://schemas.openxmlformats.org/officeDocument/2006/relationships/font" Target="fonts/Montserrat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jpg"/><Relationship Id="rId10" Type="http://schemas.openxmlformats.org/officeDocument/2006/relationships/image" Target="../media/image8.jpg"/><Relationship Id="rId13" Type="http://schemas.openxmlformats.org/officeDocument/2006/relationships/image" Target="../media/image11.png"/><Relationship Id="rId1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.png"/><Relationship Id="rId9" Type="http://schemas.openxmlformats.org/officeDocument/2006/relationships/image" Target="../media/image10.jpg"/><Relationship Id="rId5" Type="http://schemas.openxmlformats.org/officeDocument/2006/relationships/image" Target="../media/image2.png"/><Relationship Id="rId6" Type="http://schemas.openxmlformats.org/officeDocument/2006/relationships/image" Target="../media/image3.jpg"/><Relationship Id="rId7" Type="http://schemas.openxmlformats.org/officeDocument/2006/relationships/image" Target="../media/image5.jpg"/><Relationship Id="rId8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52400" y="-197385"/>
            <a:ext cx="18592800" cy="11778002"/>
          </a:xfrm>
          <a:custGeom>
            <a:rect b="b" l="l" r="r" t="t"/>
            <a:pathLst>
              <a:path extrusionOk="0" h="11778002" w="17648194">
                <a:moveTo>
                  <a:pt x="0" y="0"/>
                </a:moveTo>
                <a:lnTo>
                  <a:pt x="17648194" y="0"/>
                </a:lnTo>
                <a:lnTo>
                  <a:pt x="17648194" y="11778002"/>
                </a:lnTo>
                <a:lnTo>
                  <a:pt x="0" y="117780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819" r="-681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1288106" y="1194684"/>
            <a:ext cx="2893219" cy="831657"/>
            <a:chOff x="0" y="-38100"/>
            <a:chExt cx="812800" cy="233639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812800" cy="195539"/>
            </a:xfrm>
            <a:custGeom>
              <a:rect b="b" l="l" r="r" t="t"/>
              <a:pathLst>
                <a:path extrusionOk="0" h="195539" w="812800">
                  <a:moveTo>
                    <a:pt x="25086" y="0"/>
                  </a:moveTo>
                  <a:lnTo>
                    <a:pt x="787714" y="0"/>
                  </a:lnTo>
                  <a:cubicBezTo>
                    <a:pt x="794367" y="0"/>
                    <a:pt x="800748" y="2643"/>
                    <a:pt x="805452" y="7348"/>
                  </a:cubicBezTo>
                  <a:cubicBezTo>
                    <a:pt x="810157" y="12052"/>
                    <a:pt x="812800" y="18433"/>
                    <a:pt x="812800" y="25086"/>
                  </a:cubicBezTo>
                  <a:lnTo>
                    <a:pt x="812800" y="170453"/>
                  </a:lnTo>
                  <a:cubicBezTo>
                    <a:pt x="812800" y="177106"/>
                    <a:pt x="810157" y="183487"/>
                    <a:pt x="805452" y="188192"/>
                  </a:cubicBezTo>
                  <a:cubicBezTo>
                    <a:pt x="800748" y="192896"/>
                    <a:pt x="794367" y="195539"/>
                    <a:pt x="787714" y="195539"/>
                  </a:cubicBezTo>
                  <a:lnTo>
                    <a:pt x="25086" y="195539"/>
                  </a:lnTo>
                  <a:cubicBezTo>
                    <a:pt x="18433" y="195539"/>
                    <a:pt x="12052" y="192896"/>
                    <a:pt x="7348" y="188192"/>
                  </a:cubicBezTo>
                  <a:cubicBezTo>
                    <a:pt x="2643" y="183487"/>
                    <a:pt x="0" y="177106"/>
                    <a:pt x="0" y="170453"/>
                  </a:cubicBezTo>
                  <a:lnTo>
                    <a:pt x="0" y="25086"/>
                  </a:lnTo>
                  <a:cubicBezTo>
                    <a:pt x="0" y="18433"/>
                    <a:pt x="2643" y="12052"/>
                    <a:pt x="7348" y="7348"/>
                  </a:cubicBezTo>
                  <a:cubicBezTo>
                    <a:pt x="12052" y="2643"/>
                    <a:pt x="18433" y="0"/>
                    <a:pt x="25086" y="0"/>
                  </a:cubicBezTo>
                  <a:close/>
                </a:path>
              </a:pathLst>
            </a:custGeom>
            <a:solidFill>
              <a:srgbClr val="1B3507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38100"/>
              <a:ext cx="812800" cy="2336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288106" y="1890720"/>
            <a:ext cx="2893219" cy="2988409"/>
            <a:chOff x="0" y="-38100"/>
            <a:chExt cx="812800" cy="839542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812800" cy="801442"/>
            </a:xfrm>
            <a:custGeom>
              <a:rect b="b" l="l" r="r" t="t"/>
              <a:pathLst>
                <a:path extrusionOk="0" h="801442" w="812800">
                  <a:moveTo>
                    <a:pt x="25086" y="0"/>
                  </a:moveTo>
                  <a:lnTo>
                    <a:pt x="787714" y="0"/>
                  </a:lnTo>
                  <a:cubicBezTo>
                    <a:pt x="794367" y="0"/>
                    <a:pt x="800748" y="2643"/>
                    <a:pt x="805452" y="7348"/>
                  </a:cubicBezTo>
                  <a:cubicBezTo>
                    <a:pt x="810157" y="12052"/>
                    <a:pt x="812800" y="18433"/>
                    <a:pt x="812800" y="25086"/>
                  </a:cubicBezTo>
                  <a:lnTo>
                    <a:pt x="812800" y="776355"/>
                  </a:lnTo>
                  <a:cubicBezTo>
                    <a:pt x="812800" y="783009"/>
                    <a:pt x="810157" y="789390"/>
                    <a:pt x="805452" y="794094"/>
                  </a:cubicBezTo>
                  <a:cubicBezTo>
                    <a:pt x="800748" y="798799"/>
                    <a:pt x="794367" y="801442"/>
                    <a:pt x="787714" y="801442"/>
                  </a:cubicBezTo>
                  <a:lnTo>
                    <a:pt x="25086" y="801442"/>
                  </a:lnTo>
                  <a:cubicBezTo>
                    <a:pt x="18433" y="801442"/>
                    <a:pt x="12052" y="798799"/>
                    <a:pt x="7348" y="794094"/>
                  </a:cubicBezTo>
                  <a:cubicBezTo>
                    <a:pt x="2643" y="789390"/>
                    <a:pt x="0" y="783009"/>
                    <a:pt x="0" y="776355"/>
                  </a:cubicBezTo>
                  <a:lnTo>
                    <a:pt x="0" y="25086"/>
                  </a:lnTo>
                  <a:cubicBezTo>
                    <a:pt x="0" y="18433"/>
                    <a:pt x="2643" y="12052"/>
                    <a:pt x="7348" y="7348"/>
                  </a:cubicBezTo>
                  <a:cubicBezTo>
                    <a:pt x="12052" y="2643"/>
                    <a:pt x="18433" y="0"/>
                    <a:pt x="25086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1B3507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38100"/>
              <a:ext cx="812800" cy="839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/>
          <p:nvPr/>
        </p:nvSpPr>
        <p:spPr>
          <a:xfrm>
            <a:off x="1509729" y="2207362"/>
            <a:ext cx="318790" cy="364331"/>
          </a:xfrm>
          <a:custGeom>
            <a:rect b="b" l="l" r="r" t="t"/>
            <a:pathLst>
              <a:path extrusionOk="0" h="364331" w="318790">
                <a:moveTo>
                  <a:pt x="0" y="0"/>
                </a:moveTo>
                <a:lnTo>
                  <a:pt x="318790" y="0"/>
                </a:lnTo>
                <a:lnTo>
                  <a:pt x="318790" y="364332"/>
                </a:lnTo>
                <a:lnTo>
                  <a:pt x="0" y="3643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488358" y="3287580"/>
            <a:ext cx="318790" cy="351284"/>
          </a:xfrm>
          <a:custGeom>
            <a:rect b="b" l="l" r="r" t="t"/>
            <a:pathLst>
              <a:path extrusionOk="0" h="351284" w="318790">
                <a:moveTo>
                  <a:pt x="0" y="0"/>
                </a:moveTo>
                <a:lnTo>
                  <a:pt x="318790" y="0"/>
                </a:lnTo>
                <a:lnTo>
                  <a:pt x="318790" y="351283"/>
                </a:lnTo>
                <a:lnTo>
                  <a:pt x="0" y="35128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1494949" y="3773661"/>
            <a:ext cx="318790" cy="270165"/>
          </a:xfrm>
          <a:custGeom>
            <a:rect b="b" l="l" r="r" t="t"/>
            <a:pathLst>
              <a:path extrusionOk="0" h="270165" w="318790">
                <a:moveTo>
                  <a:pt x="0" y="0"/>
                </a:moveTo>
                <a:lnTo>
                  <a:pt x="318790" y="0"/>
                </a:lnTo>
                <a:lnTo>
                  <a:pt x="318790" y="270166"/>
                </a:lnTo>
                <a:lnTo>
                  <a:pt x="0" y="270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4075" l="-23852" r="-10903" t="-249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1"/>
          <p:cNvGrpSpPr/>
          <p:nvPr/>
        </p:nvGrpSpPr>
        <p:grpSpPr>
          <a:xfrm>
            <a:off x="5380980" y="1194684"/>
            <a:ext cx="6643273" cy="831657"/>
            <a:chOff x="0" y="-38100"/>
            <a:chExt cx="1866313" cy="233639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1866313" cy="195539"/>
            </a:xfrm>
            <a:custGeom>
              <a:rect b="b" l="l" r="r" t="t"/>
              <a:pathLst>
                <a:path extrusionOk="0" h="195539" w="1866313">
                  <a:moveTo>
                    <a:pt x="10925" y="0"/>
                  </a:moveTo>
                  <a:lnTo>
                    <a:pt x="1855388" y="0"/>
                  </a:lnTo>
                  <a:cubicBezTo>
                    <a:pt x="1858286" y="0"/>
                    <a:pt x="1861065" y="1151"/>
                    <a:pt x="1863113" y="3200"/>
                  </a:cubicBezTo>
                  <a:cubicBezTo>
                    <a:pt x="1865162" y="5249"/>
                    <a:pt x="1866313" y="8028"/>
                    <a:pt x="1866313" y="10925"/>
                  </a:cubicBezTo>
                  <a:lnTo>
                    <a:pt x="1866313" y="184614"/>
                  </a:lnTo>
                  <a:cubicBezTo>
                    <a:pt x="1866313" y="187512"/>
                    <a:pt x="1865162" y="190291"/>
                    <a:pt x="1863113" y="192340"/>
                  </a:cubicBezTo>
                  <a:cubicBezTo>
                    <a:pt x="1861065" y="194388"/>
                    <a:pt x="1858286" y="195539"/>
                    <a:pt x="1855388" y="195539"/>
                  </a:cubicBezTo>
                  <a:lnTo>
                    <a:pt x="10925" y="195539"/>
                  </a:lnTo>
                  <a:cubicBezTo>
                    <a:pt x="8028" y="195539"/>
                    <a:pt x="5249" y="194388"/>
                    <a:pt x="3200" y="192340"/>
                  </a:cubicBezTo>
                  <a:cubicBezTo>
                    <a:pt x="1151" y="190291"/>
                    <a:pt x="0" y="187512"/>
                    <a:pt x="0" y="184614"/>
                  </a:cubicBezTo>
                  <a:lnTo>
                    <a:pt x="0" y="10925"/>
                  </a:lnTo>
                  <a:cubicBezTo>
                    <a:pt x="0" y="8028"/>
                    <a:pt x="1151" y="5249"/>
                    <a:pt x="3200" y="3200"/>
                  </a:cubicBezTo>
                  <a:cubicBezTo>
                    <a:pt x="5249" y="1151"/>
                    <a:pt x="8028" y="0"/>
                    <a:pt x="10925" y="0"/>
                  </a:cubicBezTo>
                  <a:close/>
                </a:path>
              </a:pathLst>
            </a:custGeom>
            <a:solidFill>
              <a:srgbClr val="1C3756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0" y="-38100"/>
              <a:ext cx="1866313" cy="2336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/>
          <p:cNvGrpSpPr/>
          <p:nvPr/>
        </p:nvGrpSpPr>
        <p:grpSpPr>
          <a:xfrm>
            <a:off x="5380980" y="1890720"/>
            <a:ext cx="6643273" cy="2990790"/>
            <a:chOff x="0" y="-38100"/>
            <a:chExt cx="1866313" cy="840211"/>
          </a:xfrm>
        </p:grpSpPr>
        <p:sp>
          <p:nvSpPr>
            <p:cNvPr id="98" name="Google Shape;98;p1"/>
            <p:cNvSpPr/>
            <p:nvPr/>
          </p:nvSpPr>
          <p:spPr>
            <a:xfrm>
              <a:off x="0" y="0"/>
              <a:ext cx="1866313" cy="802111"/>
            </a:xfrm>
            <a:custGeom>
              <a:rect b="b" l="l" r="r" t="t"/>
              <a:pathLst>
                <a:path extrusionOk="0" h="802111" w="1866313">
                  <a:moveTo>
                    <a:pt x="10925" y="0"/>
                  </a:moveTo>
                  <a:lnTo>
                    <a:pt x="1855388" y="0"/>
                  </a:lnTo>
                  <a:cubicBezTo>
                    <a:pt x="1858286" y="0"/>
                    <a:pt x="1861065" y="1151"/>
                    <a:pt x="1863113" y="3200"/>
                  </a:cubicBezTo>
                  <a:cubicBezTo>
                    <a:pt x="1865162" y="5249"/>
                    <a:pt x="1866313" y="8028"/>
                    <a:pt x="1866313" y="10925"/>
                  </a:cubicBezTo>
                  <a:lnTo>
                    <a:pt x="1866313" y="791185"/>
                  </a:lnTo>
                  <a:cubicBezTo>
                    <a:pt x="1866313" y="794083"/>
                    <a:pt x="1865162" y="796862"/>
                    <a:pt x="1863113" y="798911"/>
                  </a:cubicBezTo>
                  <a:cubicBezTo>
                    <a:pt x="1861065" y="800960"/>
                    <a:pt x="1858286" y="802111"/>
                    <a:pt x="1855388" y="802111"/>
                  </a:cubicBezTo>
                  <a:lnTo>
                    <a:pt x="10925" y="802111"/>
                  </a:lnTo>
                  <a:cubicBezTo>
                    <a:pt x="8028" y="802111"/>
                    <a:pt x="5249" y="800960"/>
                    <a:pt x="3200" y="798911"/>
                  </a:cubicBezTo>
                  <a:cubicBezTo>
                    <a:pt x="1151" y="796862"/>
                    <a:pt x="0" y="794083"/>
                    <a:pt x="0" y="791185"/>
                  </a:cubicBezTo>
                  <a:lnTo>
                    <a:pt x="0" y="10925"/>
                  </a:lnTo>
                  <a:cubicBezTo>
                    <a:pt x="0" y="8028"/>
                    <a:pt x="1151" y="5249"/>
                    <a:pt x="3200" y="3200"/>
                  </a:cubicBezTo>
                  <a:cubicBezTo>
                    <a:pt x="5249" y="1151"/>
                    <a:pt x="8028" y="0"/>
                    <a:pt x="10925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1C3756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0" y="-38100"/>
              <a:ext cx="1866313" cy="840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1"/>
          <p:cNvGrpSpPr/>
          <p:nvPr/>
        </p:nvGrpSpPr>
        <p:grpSpPr>
          <a:xfrm>
            <a:off x="6642439" y="4622816"/>
            <a:ext cx="4209360" cy="383710"/>
            <a:chOff x="0" y="-38100"/>
            <a:chExt cx="1182547" cy="107797"/>
          </a:xfrm>
        </p:grpSpPr>
        <p:sp>
          <p:nvSpPr>
            <p:cNvPr id="101" name="Google Shape;101;p1"/>
            <p:cNvSpPr/>
            <p:nvPr/>
          </p:nvSpPr>
          <p:spPr>
            <a:xfrm>
              <a:off x="0" y="0"/>
              <a:ext cx="1182547" cy="69697"/>
            </a:xfrm>
            <a:custGeom>
              <a:rect b="b" l="l" r="r" t="t"/>
              <a:pathLst>
                <a:path extrusionOk="0" h="69697" w="1182547">
                  <a:moveTo>
                    <a:pt x="8621" y="0"/>
                  </a:moveTo>
                  <a:lnTo>
                    <a:pt x="1173926" y="0"/>
                  </a:lnTo>
                  <a:cubicBezTo>
                    <a:pt x="1176213" y="0"/>
                    <a:pt x="1178405" y="908"/>
                    <a:pt x="1180022" y="2525"/>
                  </a:cubicBezTo>
                  <a:cubicBezTo>
                    <a:pt x="1181639" y="4142"/>
                    <a:pt x="1182547" y="6335"/>
                    <a:pt x="1182547" y="8621"/>
                  </a:cubicBezTo>
                  <a:lnTo>
                    <a:pt x="1182547" y="61076"/>
                  </a:lnTo>
                  <a:cubicBezTo>
                    <a:pt x="1182547" y="65837"/>
                    <a:pt x="1178687" y="69697"/>
                    <a:pt x="1173926" y="69697"/>
                  </a:cubicBezTo>
                  <a:lnTo>
                    <a:pt x="8621" y="69697"/>
                  </a:lnTo>
                  <a:cubicBezTo>
                    <a:pt x="3860" y="69697"/>
                    <a:pt x="0" y="65837"/>
                    <a:pt x="0" y="61076"/>
                  </a:cubicBezTo>
                  <a:lnTo>
                    <a:pt x="0" y="8621"/>
                  </a:lnTo>
                  <a:cubicBezTo>
                    <a:pt x="0" y="3860"/>
                    <a:pt x="3860" y="0"/>
                    <a:pt x="8621" y="0"/>
                  </a:cubicBezTo>
                  <a:close/>
                </a:path>
              </a:pathLst>
            </a:custGeom>
            <a:solidFill>
              <a:srgbClr val="1C20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0" y="-38100"/>
              <a:ext cx="1182547" cy="10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"/>
          <p:cNvGrpSpPr/>
          <p:nvPr/>
        </p:nvGrpSpPr>
        <p:grpSpPr>
          <a:xfrm>
            <a:off x="5544583" y="2050919"/>
            <a:ext cx="1876063" cy="886356"/>
            <a:chOff x="0" y="-38100"/>
            <a:chExt cx="527048" cy="249006"/>
          </a:xfrm>
        </p:grpSpPr>
        <p:sp>
          <p:nvSpPr>
            <p:cNvPr id="104" name="Google Shape;104;p1"/>
            <p:cNvSpPr/>
            <p:nvPr/>
          </p:nvSpPr>
          <p:spPr>
            <a:xfrm>
              <a:off x="0" y="0"/>
              <a:ext cx="527048" cy="210906"/>
            </a:xfrm>
            <a:custGeom>
              <a:rect b="b" l="l" r="r" t="t"/>
              <a:pathLst>
                <a:path extrusionOk="0" h="210906" w="527048">
                  <a:moveTo>
                    <a:pt x="38688" y="0"/>
                  </a:moveTo>
                  <a:lnTo>
                    <a:pt x="488360" y="0"/>
                  </a:lnTo>
                  <a:cubicBezTo>
                    <a:pt x="498621" y="0"/>
                    <a:pt x="508461" y="4076"/>
                    <a:pt x="515716" y="11331"/>
                  </a:cubicBezTo>
                  <a:cubicBezTo>
                    <a:pt x="522972" y="18587"/>
                    <a:pt x="527048" y="28427"/>
                    <a:pt x="527048" y="38688"/>
                  </a:cubicBezTo>
                  <a:lnTo>
                    <a:pt x="527048" y="172219"/>
                  </a:lnTo>
                  <a:cubicBezTo>
                    <a:pt x="527048" y="182479"/>
                    <a:pt x="522972" y="192320"/>
                    <a:pt x="515716" y="199575"/>
                  </a:cubicBezTo>
                  <a:cubicBezTo>
                    <a:pt x="508461" y="206830"/>
                    <a:pt x="498621" y="210906"/>
                    <a:pt x="488360" y="210906"/>
                  </a:cubicBezTo>
                  <a:lnTo>
                    <a:pt x="38688" y="210906"/>
                  </a:lnTo>
                  <a:cubicBezTo>
                    <a:pt x="17321" y="210906"/>
                    <a:pt x="0" y="193585"/>
                    <a:pt x="0" y="172219"/>
                  </a:cubicBezTo>
                  <a:lnTo>
                    <a:pt x="0" y="38688"/>
                  </a:lnTo>
                  <a:cubicBezTo>
                    <a:pt x="0" y="28427"/>
                    <a:pt x="4076" y="18587"/>
                    <a:pt x="11331" y="11331"/>
                  </a:cubicBezTo>
                  <a:cubicBezTo>
                    <a:pt x="18587" y="4076"/>
                    <a:pt x="28427" y="0"/>
                    <a:pt x="38688" y="0"/>
                  </a:cubicBezTo>
                  <a:close/>
                </a:path>
              </a:pathLst>
            </a:custGeom>
            <a:solidFill>
              <a:srgbClr val="2B48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0" y="-38100"/>
              <a:ext cx="527048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"/>
          <p:cNvGrpSpPr/>
          <p:nvPr/>
        </p:nvGrpSpPr>
        <p:grpSpPr>
          <a:xfrm>
            <a:off x="7554591" y="2050919"/>
            <a:ext cx="1876063" cy="886356"/>
            <a:chOff x="0" y="-38100"/>
            <a:chExt cx="527048" cy="249006"/>
          </a:xfrm>
        </p:grpSpPr>
        <p:sp>
          <p:nvSpPr>
            <p:cNvPr id="107" name="Google Shape;107;p1"/>
            <p:cNvSpPr/>
            <p:nvPr/>
          </p:nvSpPr>
          <p:spPr>
            <a:xfrm>
              <a:off x="0" y="0"/>
              <a:ext cx="527048" cy="210906"/>
            </a:xfrm>
            <a:custGeom>
              <a:rect b="b" l="l" r="r" t="t"/>
              <a:pathLst>
                <a:path extrusionOk="0" h="210906" w="527048">
                  <a:moveTo>
                    <a:pt x="38688" y="0"/>
                  </a:moveTo>
                  <a:lnTo>
                    <a:pt x="488360" y="0"/>
                  </a:lnTo>
                  <a:cubicBezTo>
                    <a:pt x="498621" y="0"/>
                    <a:pt x="508461" y="4076"/>
                    <a:pt x="515716" y="11331"/>
                  </a:cubicBezTo>
                  <a:cubicBezTo>
                    <a:pt x="522972" y="18587"/>
                    <a:pt x="527048" y="28427"/>
                    <a:pt x="527048" y="38688"/>
                  </a:cubicBezTo>
                  <a:lnTo>
                    <a:pt x="527048" y="172219"/>
                  </a:lnTo>
                  <a:cubicBezTo>
                    <a:pt x="527048" y="182479"/>
                    <a:pt x="522972" y="192320"/>
                    <a:pt x="515716" y="199575"/>
                  </a:cubicBezTo>
                  <a:cubicBezTo>
                    <a:pt x="508461" y="206830"/>
                    <a:pt x="498621" y="210906"/>
                    <a:pt x="488360" y="210906"/>
                  </a:cubicBezTo>
                  <a:lnTo>
                    <a:pt x="38688" y="210906"/>
                  </a:lnTo>
                  <a:cubicBezTo>
                    <a:pt x="17321" y="210906"/>
                    <a:pt x="0" y="193585"/>
                    <a:pt x="0" y="172219"/>
                  </a:cubicBezTo>
                  <a:lnTo>
                    <a:pt x="0" y="38688"/>
                  </a:lnTo>
                  <a:cubicBezTo>
                    <a:pt x="0" y="28427"/>
                    <a:pt x="4076" y="18587"/>
                    <a:pt x="11331" y="11331"/>
                  </a:cubicBezTo>
                  <a:cubicBezTo>
                    <a:pt x="18587" y="4076"/>
                    <a:pt x="28427" y="0"/>
                    <a:pt x="38688" y="0"/>
                  </a:cubicBezTo>
                  <a:close/>
                </a:path>
              </a:pathLst>
            </a:custGeom>
            <a:solidFill>
              <a:srgbClr val="2B48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 txBox="1"/>
            <p:nvPr/>
          </p:nvSpPr>
          <p:spPr>
            <a:xfrm>
              <a:off x="0" y="-38100"/>
              <a:ext cx="527048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1"/>
          <p:cNvGrpSpPr/>
          <p:nvPr/>
        </p:nvGrpSpPr>
        <p:grpSpPr>
          <a:xfrm>
            <a:off x="9564600" y="2050919"/>
            <a:ext cx="2319466" cy="886356"/>
            <a:chOff x="0" y="-38100"/>
            <a:chExt cx="651614" cy="249006"/>
          </a:xfrm>
        </p:grpSpPr>
        <p:sp>
          <p:nvSpPr>
            <p:cNvPr id="110" name="Google Shape;110;p1"/>
            <p:cNvSpPr/>
            <p:nvPr/>
          </p:nvSpPr>
          <p:spPr>
            <a:xfrm>
              <a:off x="0" y="0"/>
              <a:ext cx="651614" cy="210906"/>
            </a:xfrm>
            <a:custGeom>
              <a:rect b="b" l="l" r="r" t="t"/>
              <a:pathLst>
                <a:path extrusionOk="0" h="210906" w="651614">
                  <a:moveTo>
                    <a:pt x="31292" y="0"/>
                  </a:moveTo>
                  <a:lnTo>
                    <a:pt x="620322" y="0"/>
                  </a:lnTo>
                  <a:cubicBezTo>
                    <a:pt x="628621" y="0"/>
                    <a:pt x="636581" y="3297"/>
                    <a:pt x="642449" y="9165"/>
                  </a:cubicBezTo>
                  <a:cubicBezTo>
                    <a:pt x="648317" y="15034"/>
                    <a:pt x="651614" y="22993"/>
                    <a:pt x="651614" y="31292"/>
                  </a:cubicBezTo>
                  <a:lnTo>
                    <a:pt x="651614" y="179614"/>
                  </a:lnTo>
                  <a:cubicBezTo>
                    <a:pt x="651614" y="187914"/>
                    <a:pt x="648317" y="195873"/>
                    <a:pt x="642449" y="201741"/>
                  </a:cubicBezTo>
                  <a:cubicBezTo>
                    <a:pt x="636581" y="207610"/>
                    <a:pt x="628621" y="210906"/>
                    <a:pt x="620322" y="210906"/>
                  </a:cubicBezTo>
                  <a:lnTo>
                    <a:pt x="31292" y="210906"/>
                  </a:lnTo>
                  <a:cubicBezTo>
                    <a:pt x="14010" y="210906"/>
                    <a:pt x="0" y="196897"/>
                    <a:pt x="0" y="179614"/>
                  </a:cubicBezTo>
                  <a:lnTo>
                    <a:pt x="0" y="31292"/>
                  </a:lnTo>
                  <a:cubicBezTo>
                    <a:pt x="0" y="22993"/>
                    <a:pt x="3297" y="15034"/>
                    <a:pt x="9165" y="9165"/>
                  </a:cubicBezTo>
                  <a:cubicBezTo>
                    <a:pt x="15034" y="3297"/>
                    <a:pt x="22993" y="0"/>
                    <a:pt x="31292" y="0"/>
                  </a:cubicBezTo>
                  <a:close/>
                </a:path>
              </a:pathLst>
            </a:custGeom>
            <a:solidFill>
              <a:srgbClr val="2B48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 txBox="1"/>
            <p:nvPr/>
          </p:nvSpPr>
          <p:spPr>
            <a:xfrm>
              <a:off x="0" y="-38100"/>
              <a:ext cx="651614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" name="Google Shape;112;p1"/>
          <p:cNvSpPr/>
          <p:nvPr/>
        </p:nvSpPr>
        <p:spPr>
          <a:xfrm>
            <a:off x="5726606" y="2357500"/>
            <a:ext cx="368442" cy="408813"/>
          </a:xfrm>
          <a:custGeom>
            <a:rect b="b" l="l" r="r" t="t"/>
            <a:pathLst>
              <a:path extrusionOk="0" h="408813" w="368442">
                <a:moveTo>
                  <a:pt x="0" y="0"/>
                </a:moveTo>
                <a:lnTo>
                  <a:pt x="368442" y="0"/>
                </a:lnTo>
                <a:lnTo>
                  <a:pt x="368442" y="408813"/>
                </a:lnTo>
                <a:lnTo>
                  <a:pt x="0" y="40881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7624905" y="2345320"/>
            <a:ext cx="409837" cy="408813"/>
          </a:xfrm>
          <a:custGeom>
            <a:rect b="b" l="l" r="r" t="t"/>
            <a:pathLst>
              <a:path extrusionOk="0" h="408813" w="409837">
                <a:moveTo>
                  <a:pt x="0" y="0"/>
                </a:moveTo>
                <a:lnTo>
                  <a:pt x="409838" y="0"/>
                </a:lnTo>
                <a:lnTo>
                  <a:pt x="409838" y="408813"/>
                </a:lnTo>
                <a:lnTo>
                  <a:pt x="0" y="40881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9636037" y="2345320"/>
            <a:ext cx="408813" cy="408813"/>
          </a:xfrm>
          <a:custGeom>
            <a:rect b="b" l="l" r="r" t="t"/>
            <a:pathLst>
              <a:path extrusionOk="0" h="408813" w="408813">
                <a:moveTo>
                  <a:pt x="0" y="0"/>
                </a:moveTo>
                <a:lnTo>
                  <a:pt x="408813" y="0"/>
                </a:lnTo>
                <a:lnTo>
                  <a:pt x="408813" y="408813"/>
                </a:lnTo>
                <a:lnTo>
                  <a:pt x="0" y="40881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" name="Google Shape;115;p1"/>
          <p:cNvGrpSpPr/>
          <p:nvPr/>
        </p:nvGrpSpPr>
        <p:grpSpPr>
          <a:xfrm>
            <a:off x="5544583" y="2920545"/>
            <a:ext cx="6320382" cy="886356"/>
            <a:chOff x="0" y="-38100"/>
            <a:chExt cx="1775602" cy="249006"/>
          </a:xfrm>
        </p:grpSpPr>
        <p:sp>
          <p:nvSpPr>
            <p:cNvPr id="116" name="Google Shape;116;p1"/>
            <p:cNvSpPr/>
            <p:nvPr/>
          </p:nvSpPr>
          <p:spPr>
            <a:xfrm>
              <a:off x="0" y="0"/>
              <a:ext cx="1775602" cy="210906"/>
            </a:xfrm>
            <a:custGeom>
              <a:rect b="b" l="l" r="r" t="t"/>
              <a:pathLst>
                <a:path extrusionOk="0" h="210906" w="1775602">
                  <a:moveTo>
                    <a:pt x="11484" y="0"/>
                  </a:moveTo>
                  <a:lnTo>
                    <a:pt x="1764119" y="0"/>
                  </a:lnTo>
                  <a:cubicBezTo>
                    <a:pt x="1770461" y="0"/>
                    <a:pt x="1775602" y="5141"/>
                    <a:pt x="1775602" y="11484"/>
                  </a:cubicBezTo>
                  <a:lnTo>
                    <a:pt x="1775602" y="199423"/>
                  </a:lnTo>
                  <a:cubicBezTo>
                    <a:pt x="1775602" y="202468"/>
                    <a:pt x="1774393" y="205389"/>
                    <a:pt x="1772239" y="207543"/>
                  </a:cubicBezTo>
                  <a:cubicBezTo>
                    <a:pt x="1770085" y="209697"/>
                    <a:pt x="1767165" y="210906"/>
                    <a:pt x="1764119" y="210906"/>
                  </a:cubicBezTo>
                  <a:lnTo>
                    <a:pt x="11484" y="210906"/>
                  </a:lnTo>
                  <a:cubicBezTo>
                    <a:pt x="5141" y="210906"/>
                    <a:pt x="0" y="205765"/>
                    <a:pt x="0" y="199423"/>
                  </a:cubicBezTo>
                  <a:lnTo>
                    <a:pt x="0" y="11484"/>
                  </a:lnTo>
                  <a:cubicBezTo>
                    <a:pt x="0" y="5141"/>
                    <a:pt x="5141" y="0"/>
                    <a:pt x="11484" y="0"/>
                  </a:cubicBezTo>
                  <a:close/>
                </a:path>
              </a:pathLst>
            </a:custGeom>
            <a:solidFill>
              <a:srgbClr val="47688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 txBox="1"/>
            <p:nvPr/>
          </p:nvSpPr>
          <p:spPr>
            <a:xfrm>
              <a:off x="0" y="-38100"/>
              <a:ext cx="1775602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"/>
          <p:cNvSpPr/>
          <p:nvPr/>
        </p:nvSpPr>
        <p:spPr>
          <a:xfrm>
            <a:off x="5726606" y="3173385"/>
            <a:ext cx="535779" cy="516296"/>
          </a:xfrm>
          <a:custGeom>
            <a:rect b="b" l="l" r="r" t="t"/>
            <a:pathLst>
              <a:path extrusionOk="0" h="516296" w="535779">
                <a:moveTo>
                  <a:pt x="0" y="0"/>
                </a:moveTo>
                <a:lnTo>
                  <a:pt x="535779" y="0"/>
                </a:lnTo>
                <a:lnTo>
                  <a:pt x="535779" y="516296"/>
                </a:lnTo>
                <a:lnTo>
                  <a:pt x="0" y="516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" name="Google Shape;119;p1"/>
          <p:cNvGrpSpPr/>
          <p:nvPr/>
        </p:nvGrpSpPr>
        <p:grpSpPr>
          <a:xfrm>
            <a:off x="5544583" y="3787367"/>
            <a:ext cx="1114199" cy="886356"/>
            <a:chOff x="0" y="-38100"/>
            <a:chExt cx="313015" cy="249006"/>
          </a:xfrm>
        </p:grpSpPr>
        <p:sp>
          <p:nvSpPr>
            <p:cNvPr id="120" name="Google Shape;120;p1"/>
            <p:cNvSpPr/>
            <p:nvPr/>
          </p:nvSpPr>
          <p:spPr>
            <a:xfrm>
              <a:off x="0" y="0"/>
              <a:ext cx="313015" cy="210906"/>
            </a:xfrm>
            <a:custGeom>
              <a:rect b="b" l="l" r="r" t="t"/>
              <a:pathLst>
                <a:path extrusionOk="0" h="210906" w="313015">
                  <a:moveTo>
                    <a:pt x="65141" y="0"/>
                  </a:moveTo>
                  <a:lnTo>
                    <a:pt x="247874" y="0"/>
                  </a:lnTo>
                  <a:cubicBezTo>
                    <a:pt x="265150" y="0"/>
                    <a:pt x="281719" y="6863"/>
                    <a:pt x="293936" y="19079"/>
                  </a:cubicBezTo>
                  <a:cubicBezTo>
                    <a:pt x="306152" y="31296"/>
                    <a:pt x="313015" y="47865"/>
                    <a:pt x="313015" y="65141"/>
                  </a:cubicBezTo>
                  <a:lnTo>
                    <a:pt x="313015" y="145765"/>
                  </a:lnTo>
                  <a:cubicBezTo>
                    <a:pt x="313015" y="163042"/>
                    <a:pt x="306152" y="179611"/>
                    <a:pt x="293936" y="191827"/>
                  </a:cubicBezTo>
                  <a:cubicBezTo>
                    <a:pt x="281719" y="204043"/>
                    <a:pt x="265150" y="210906"/>
                    <a:pt x="247874" y="210906"/>
                  </a:cubicBezTo>
                  <a:lnTo>
                    <a:pt x="65141" y="210906"/>
                  </a:lnTo>
                  <a:cubicBezTo>
                    <a:pt x="29165" y="210906"/>
                    <a:pt x="0" y="181742"/>
                    <a:pt x="0" y="145765"/>
                  </a:cubicBezTo>
                  <a:lnTo>
                    <a:pt x="0" y="65141"/>
                  </a:lnTo>
                  <a:cubicBezTo>
                    <a:pt x="0" y="47865"/>
                    <a:pt x="6863" y="31296"/>
                    <a:pt x="19079" y="19079"/>
                  </a:cubicBezTo>
                  <a:cubicBezTo>
                    <a:pt x="31296" y="6863"/>
                    <a:pt x="47865" y="0"/>
                    <a:pt x="65141" y="0"/>
                  </a:cubicBezTo>
                  <a:close/>
                </a:path>
              </a:pathLst>
            </a:custGeom>
            <a:solidFill>
              <a:srgbClr val="95A9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"/>
            <p:cNvSpPr txBox="1"/>
            <p:nvPr/>
          </p:nvSpPr>
          <p:spPr>
            <a:xfrm>
              <a:off x="0" y="-38100"/>
              <a:ext cx="313015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1"/>
          <p:cNvGrpSpPr/>
          <p:nvPr/>
        </p:nvGrpSpPr>
        <p:grpSpPr>
          <a:xfrm>
            <a:off x="6827026" y="3787367"/>
            <a:ext cx="1114199" cy="886356"/>
            <a:chOff x="0" y="-38100"/>
            <a:chExt cx="313015" cy="249006"/>
          </a:xfrm>
        </p:grpSpPr>
        <p:sp>
          <p:nvSpPr>
            <p:cNvPr id="123" name="Google Shape;123;p1"/>
            <p:cNvSpPr/>
            <p:nvPr/>
          </p:nvSpPr>
          <p:spPr>
            <a:xfrm>
              <a:off x="0" y="0"/>
              <a:ext cx="313015" cy="210906"/>
            </a:xfrm>
            <a:custGeom>
              <a:rect b="b" l="l" r="r" t="t"/>
              <a:pathLst>
                <a:path extrusionOk="0" h="210906" w="313015">
                  <a:moveTo>
                    <a:pt x="65141" y="0"/>
                  </a:moveTo>
                  <a:lnTo>
                    <a:pt x="247874" y="0"/>
                  </a:lnTo>
                  <a:cubicBezTo>
                    <a:pt x="265150" y="0"/>
                    <a:pt x="281719" y="6863"/>
                    <a:pt x="293936" y="19079"/>
                  </a:cubicBezTo>
                  <a:cubicBezTo>
                    <a:pt x="306152" y="31296"/>
                    <a:pt x="313015" y="47865"/>
                    <a:pt x="313015" y="65141"/>
                  </a:cubicBezTo>
                  <a:lnTo>
                    <a:pt x="313015" y="145765"/>
                  </a:lnTo>
                  <a:cubicBezTo>
                    <a:pt x="313015" y="163042"/>
                    <a:pt x="306152" y="179611"/>
                    <a:pt x="293936" y="191827"/>
                  </a:cubicBezTo>
                  <a:cubicBezTo>
                    <a:pt x="281719" y="204043"/>
                    <a:pt x="265150" y="210906"/>
                    <a:pt x="247874" y="210906"/>
                  </a:cubicBezTo>
                  <a:lnTo>
                    <a:pt x="65141" y="210906"/>
                  </a:lnTo>
                  <a:cubicBezTo>
                    <a:pt x="29165" y="210906"/>
                    <a:pt x="0" y="181742"/>
                    <a:pt x="0" y="145765"/>
                  </a:cubicBezTo>
                  <a:lnTo>
                    <a:pt x="0" y="65141"/>
                  </a:lnTo>
                  <a:cubicBezTo>
                    <a:pt x="0" y="47865"/>
                    <a:pt x="6863" y="31296"/>
                    <a:pt x="19079" y="19079"/>
                  </a:cubicBezTo>
                  <a:cubicBezTo>
                    <a:pt x="31296" y="6863"/>
                    <a:pt x="47865" y="0"/>
                    <a:pt x="65141" y="0"/>
                  </a:cubicBezTo>
                  <a:close/>
                </a:path>
              </a:pathLst>
            </a:custGeom>
            <a:solidFill>
              <a:srgbClr val="95A9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"/>
            <p:cNvSpPr txBox="1"/>
            <p:nvPr/>
          </p:nvSpPr>
          <p:spPr>
            <a:xfrm>
              <a:off x="0" y="-38100"/>
              <a:ext cx="313015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1"/>
          <p:cNvGrpSpPr/>
          <p:nvPr/>
        </p:nvGrpSpPr>
        <p:grpSpPr>
          <a:xfrm>
            <a:off x="8110889" y="3791712"/>
            <a:ext cx="1114199" cy="886356"/>
            <a:chOff x="0" y="-38100"/>
            <a:chExt cx="313015" cy="249006"/>
          </a:xfrm>
        </p:grpSpPr>
        <p:sp>
          <p:nvSpPr>
            <p:cNvPr id="126" name="Google Shape;126;p1"/>
            <p:cNvSpPr/>
            <p:nvPr/>
          </p:nvSpPr>
          <p:spPr>
            <a:xfrm>
              <a:off x="0" y="0"/>
              <a:ext cx="313015" cy="210906"/>
            </a:xfrm>
            <a:custGeom>
              <a:rect b="b" l="l" r="r" t="t"/>
              <a:pathLst>
                <a:path extrusionOk="0" h="210906" w="313015">
                  <a:moveTo>
                    <a:pt x="65141" y="0"/>
                  </a:moveTo>
                  <a:lnTo>
                    <a:pt x="247874" y="0"/>
                  </a:lnTo>
                  <a:cubicBezTo>
                    <a:pt x="265150" y="0"/>
                    <a:pt x="281719" y="6863"/>
                    <a:pt x="293936" y="19079"/>
                  </a:cubicBezTo>
                  <a:cubicBezTo>
                    <a:pt x="306152" y="31296"/>
                    <a:pt x="313015" y="47865"/>
                    <a:pt x="313015" y="65141"/>
                  </a:cubicBezTo>
                  <a:lnTo>
                    <a:pt x="313015" y="145765"/>
                  </a:lnTo>
                  <a:cubicBezTo>
                    <a:pt x="313015" y="163042"/>
                    <a:pt x="306152" y="179611"/>
                    <a:pt x="293936" y="191827"/>
                  </a:cubicBezTo>
                  <a:cubicBezTo>
                    <a:pt x="281719" y="204043"/>
                    <a:pt x="265150" y="210906"/>
                    <a:pt x="247874" y="210906"/>
                  </a:cubicBezTo>
                  <a:lnTo>
                    <a:pt x="65141" y="210906"/>
                  </a:lnTo>
                  <a:cubicBezTo>
                    <a:pt x="29165" y="210906"/>
                    <a:pt x="0" y="181742"/>
                    <a:pt x="0" y="145765"/>
                  </a:cubicBezTo>
                  <a:lnTo>
                    <a:pt x="0" y="65141"/>
                  </a:lnTo>
                  <a:cubicBezTo>
                    <a:pt x="0" y="47865"/>
                    <a:pt x="6863" y="31296"/>
                    <a:pt x="19079" y="19079"/>
                  </a:cubicBezTo>
                  <a:cubicBezTo>
                    <a:pt x="31296" y="6863"/>
                    <a:pt x="47865" y="0"/>
                    <a:pt x="65141" y="0"/>
                  </a:cubicBezTo>
                  <a:close/>
                </a:path>
              </a:pathLst>
            </a:custGeom>
            <a:solidFill>
              <a:srgbClr val="95A9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"/>
            <p:cNvSpPr txBox="1"/>
            <p:nvPr/>
          </p:nvSpPr>
          <p:spPr>
            <a:xfrm>
              <a:off x="0" y="-38100"/>
              <a:ext cx="313015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"/>
          <p:cNvGrpSpPr/>
          <p:nvPr/>
        </p:nvGrpSpPr>
        <p:grpSpPr>
          <a:xfrm>
            <a:off x="9394753" y="3791712"/>
            <a:ext cx="1114199" cy="886356"/>
            <a:chOff x="0" y="-38100"/>
            <a:chExt cx="313015" cy="249006"/>
          </a:xfrm>
        </p:grpSpPr>
        <p:sp>
          <p:nvSpPr>
            <p:cNvPr id="129" name="Google Shape;129;p1"/>
            <p:cNvSpPr/>
            <p:nvPr/>
          </p:nvSpPr>
          <p:spPr>
            <a:xfrm>
              <a:off x="0" y="0"/>
              <a:ext cx="313015" cy="210906"/>
            </a:xfrm>
            <a:custGeom>
              <a:rect b="b" l="l" r="r" t="t"/>
              <a:pathLst>
                <a:path extrusionOk="0" h="210906" w="313015">
                  <a:moveTo>
                    <a:pt x="65141" y="0"/>
                  </a:moveTo>
                  <a:lnTo>
                    <a:pt x="247874" y="0"/>
                  </a:lnTo>
                  <a:cubicBezTo>
                    <a:pt x="265150" y="0"/>
                    <a:pt x="281719" y="6863"/>
                    <a:pt x="293936" y="19079"/>
                  </a:cubicBezTo>
                  <a:cubicBezTo>
                    <a:pt x="306152" y="31296"/>
                    <a:pt x="313015" y="47865"/>
                    <a:pt x="313015" y="65141"/>
                  </a:cubicBezTo>
                  <a:lnTo>
                    <a:pt x="313015" y="145765"/>
                  </a:lnTo>
                  <a:cubicBezTo>
                    <a:pt x="313015" y="163042"/>
                    <a:pt x="306152" y="179611"/>
                    <a:pt x="293936" y="191827"/>
                  </a:cubicBezTo>
                  <a:cubicBezTo>
                    <a:pt x="281719" y="204043"/>
                    <a:pt x="265150" y="210906"/>
                    <a:pt x="247874" y="210906"/>
                  </a:cubicBezTo>
                  <a:lnTo>
                    <a:pt x="65141" y="210906"/>
                  </a:lnTo>
                  <a:cubicBezTo>
                    <a:pt x="29165" y="210906"/>
                    <a:pt x="0" y="181742"/>
                    <a:pt x="0" y="145765"/>
                  </a:cubicBezTo>
                  <a:lnTo>
                    <a:pt x="0" y="65141"/>
                  </a:lnTo>
                  <a:cubicBezTo>
                    <a:pt x="0" y="47865"/>
                    <a:pt x="6863" y="31296"/>
                    <a:pt x="19079" y="19079"/>
                  </a:cubicBezTo>
                  <a:cubicBezTo>
                    <a:pt x="31296" y="6863"/>
                    <a:pt x="47865" y="0"/>
                    <a:pt x="65141" y="0"/>
                  </a:cubicBezTo>
                  <a:close/>
                </a:path>
              </a:pathLst>
            </a:custGeom>
            <a:solidFill>
              <a:srgbClr val="95A9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"/>
            <p:cNvSpPr txBox="1"/>
            <p:nvPr/>
          </p:nvSpPr>
          <p:spPr>
            <a:xfrm>
              <a:off x="0" y="-38100"/>
              <a:ext cx="313015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1"/>
          <p:cNvGrpSpPr/>
          <p:nvPr/>
        </p:nvGrpSpPr>
        <p:grpSpPr>
          <a:xfrm>
            <a:off x="10678616" y="3791712"/>
            <a:ext cx="1186349" cy="886356"/>
            <a:chOff x="0" y="-38100"/>
            <a:chExt cx="333284" cy="249006"/>
          </a:xfrm>
        </p:grpSpPr>
        <p:sp>
          <p:nvSpPr>
            <p:cNvPr id="132" name="Google Shape;132;p1"/>
            <p:cNvSpPr/>
            <p:nvPr/>
          </p:nvSpPr>
          <p:spPr>
            <a:xfrm>
              <a:off x="0" y="0"/>
              <a:ext cx="333284" cy="210906"/>
            </a:xfrm>
            <a:custGeom>
              <a:rect b="b" l="l" r="r" t="t"/>
              <a:pathLst>
                <a:path extrusionOk="0" h="210906" w="333284">
                  <a:moveTo>
                    <a:pt x="61180" y="0"/>
                  </a:moveTo>
                  <a:lnTo>
                    <a:pt x="272105" y="0"/>
                  </a:lnTo>
                  <a:cubicBezTo>
                    <a:pt x="288331" y="0"/>
                    <a:pt x="303892" y="6446"/>
                    <a:pt x="315365" y="17919"/>
                  </a:cubicBezTo>
                  <a:cubicBezTo>
                    <a:pt x="326839" y="29393"/>
                    <a:pt x="333284" y="44954"/>
                    <a:pt x="333284" y="61180"/>
                  </a:cubicBezTo>
                  <a:lnTo>
                    <a:pt x="333284" y="149727"/>
                  </a:lnTo>
                  <a:cubicBezTo>
                    <a:pt x="333284" y="165953"/>
                    <a:pt x="326839" y="181514"/>
                    <a:pt x="315365" y="192987"/>
                  </a:cubicBezTo>
                  <a:cubicBezTo>
                    <a:pt x="303892" y="204461"/>
                    <a:pt x="288331" y="210906"/>
                    <a:pt x="272105" y="210906"/>
                  </a:cubicBezTo>
                  <a:lnTo>
                    <a:pt x="61180" y="210906"/>
                  </a:lnTo>
                  <a:cubicBezTo>
                    <a:pt x="27391" y="210906"/>
                    <a:pt x="0" y="183515"/>
                    <a:pt x="0" y="149727"/>
                  </a:cubicBezTo>
                  <a:lnTo>
                    <a:pt x="0" y="61180"/>
                  </a:lnTo>
                  <a:cubicBezTo>
                    <a:pt x="0" y="44954"/>
                    <a:pt x="6446" y="29393"/>
                    <a:pt x="17919" y="17919"/>
                  </a:cubicBezTo>
                  <a:cubicBezTo>
                    <a:pt x="29393" y="6446"/>
                    <a:pt x="44954" y="0"/>
                    <a:pt x="61180" y="0"/>
                  </a:cubicBezTo>
                  <a:close/>
                </a:path>
              </a:pathLst>
            </a:custGeom>
            <a:solidFill>
              <a:srgbClr val="95A9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"/>
            <p:cNvSpPr txBox="1"/>
            <p:nvPr/>
          </p:nvSpPr>
          <p:spPr>
            <a:xfrm>
              <a:off x="0" y="-38100"/>
              <a:ext cx="333284" cy="249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" name="Google Shape;134;p1"/>
          <p:cNvSpPr/>
          <p:nvPr/>
        </p:nvSpPr>
        <p:spPr>
          <a:xfrm>
            <a:off x="5844711" y="3969537"/>
            <a:ext cx="462838" cy="402091"/>
          </a:xfrm>
          <a:custGeom>
            <a:rect b="b" l="l" r="r" t="t"/>
            <a:pathLst>
              <a:path extrusionOk="0" h="402091" w="462838">
                <a:moveTo>
                  <a:pt x="0" y="0"/>
                </a:moveTo>
                <a:lnTo>
                  <a:pt x="462838" y="0"/>
                </a:lnTo>
                <a:lnTo>
                  <a:pt x="462838" y="402091"/>
                </a:lnTo>
                <a:lnTo>
                  <a:pt x="0" y="40209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7182324" y="4003099"/>
            <a:ext cx="403604" cy="402091"/>
          </a:xfrm>
          <a:custGeom>
            <a:rect b="b" l="l" r="r" t="t"/>
            <a:pathLst>
              <a:path extrusionOk="0" h="402091" w="403604">
                <a:moveTo>
                  <a:pt x="0" y="0"/>
                </a:moveTo>
                <a:lnTo>
                  <a:pt x="403604" y="0"/>
                </a:lnTo>
                <a:lnTo>
                  <a:pt x="403604" y="402091"/>
                </a:lnTo>
                <a:lnTo>
                  <a:pt x="0" y="40209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8367933" y="4003099"/>
            <a:ext cx="600112" cy="368529"/>
          </a:xfrm>
          <a:custGeom>
            <a:rect b="b" l="l" r="r" t="t"/>
            <a:pathLst>
              <a:path extrusionOk="0" h="368529" w="600112">
                <a:moveTo>
                  <a:pt x="0" y="0"/>
                </a:moveTo>
                <a:lnTo>
                  <a:pt x="600112" y="0"/>
                </a:lnTo>
                <a:lnTo>
                  <a:pt x="600112" y="368529"/>
                </a:lnTo>
                <a:lnTo>
                  <a:pt x="0" y="3685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9771043" y="4003099"/>
            <a:ext cx="361619" cy="368529"/>
          </a:xfrm>
          <a:custGeom>
            <a:rect b="b" l="l" r="r" t="t"/>
            <a:pathLst>
              <a:path extrusionOk="0" h="368529" w="361619">
                <a:moveTo>
                  <a:pt x="0" y="0"/>
                </a:moveTo>
                <a:lnTo>
                  <a:pt x="361618" y="0"/>
                </a:lnTo>
                <a:lnTo>
                  <a:pt x="361618" y="368529"/>
                </a:lnTo>
                <a:lnTo>
                  <a:pt x="0" y="3685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11078591" y="4003099"/>
            <a:ext cx="386400" cy="368529"/>
          </a:xfrm>
          <a:custGeom>
            <a:rect b="b" l="l" r="r" t="t"/>
            <a:pathLst>
              <a:path extrusionOk="0" h="368529" w="386400">
                <a:moveTo>
                  <a:pt x="0" y="0"/>
                </a:moveTo>
                <a:lnTo>
                  <a:pt x="386399" y="0"/>
                </a:lnTo>
                <a:lnTo>
                  <a:pt x="386399" y="368529"/>
                </a:lnTo>
                <a:lnTo>
                  <a:pt x="0" y="3685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" name="Google Shape;139;p1"/>
          <p:cNvGrpSpPr/>
          <p:nvPr/>
        </p:nvGrpSpPr>
        <p:grpSpPr>
          <a:xfrm>
            <a:off x="13034207" y="1194684"/>
            <a:ext cx="4052586" cy="831657"/>
            <a:chOff x="0" y="-38100"/>
            <a:chExt cx="1138504" cy="233639"/>
          </a:xfrm>
        </p:grpSpPr>
        <p:sp>
          <p:nvSpPr>
            <p:cNvPr id="140" name="Google Shape;140;p1"/>
            <p:cNvSpPr/>
            <p:nvPr/>
          </p:nvSpPr>
          <p:spPr>
            <a:xfrm>
              <a:off x="0" y="0"/>
              <a:ext cx="1138504" cy="195539"/>
            </a:xfrm>
            <a:custGeom>
              <a:rect b="b" l="l" r="r" t="t"/>
              <a:pathLst>
                <a:path extrusionOk="0" h="195539" w="1138504">
                  <a:moveTo>
                    <a:pt x="17910" y="0"/>
                  </a:moveTo>
                  <a:lnTo>
                    <a:pt x="1120595" y="0"/>
                  </a:lnTo>
                  <a:cubicBezTo>
                    <a:pt x="1130486" y="0"/>
                    <a:pt x="1138504" y="8018"/>
                    <a:pt x="1138504" y="17910"/>
                  </a:cubicBezTo>
                  <a:lnTo>
                    <a:pt x="1138504" y="177630"/>
                  </a:lnTo>
                  <a:cubicBezTo>
                    <a:pt x="1138504" y="187521"/>
                    <a:pt x="1130486" y="195539"/>
                    <a:pt x="1120595" y="195539"/>
                  </a:cubicBezTo>
                  <a:lnTo>
                    <a:pt x="17910" y="195539"/>
                  </a:lnTo>
                  <a:cubicBezTo>
                    <a:pt x="13160" y="195539"/>
                    <a:pt x="8604" y="193653"/>
                    <a:pt x="5246" y="190294"/>
                  </a:cubicBezTo>
                  <a:cubicBezTo>
                    <a:pt x="1887" y="186935"/>
                    <a:pt x="0" y="182380"/>
                    <a:pt x="0" y="177630"/>
                  </a:cubicBezTo>
                  <a:lnTo>
                    <a:pt x="0" y="17910"/>
                  </a:lnTo>
                  <a:cubicBezTo>
                    <a:pt x="0" y="8018"/>
                    <a:pt x="8018" y="0"/>
                    <a:pt x="17910" y="0"/>
                  </a:cubicBezTo>
                  <a:close/>
                </a:path>
              </a:pathLst>
            </a:custGeom>
            <a:solidFill>
              <a:srgbClr val="1B2019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"/>
            <p:cNvSpPr txBox="1"/>
            <p:nvPr/>
          </p:nvSpPr>
          <p:spPr>
            <a:xfrm>
              <a:off x="0" y="-38100"/>
              <a:ext cx="1138504" cy="2336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"/>
          <p:cNvGrpSpPr/>
          <p:nvPr/>
        </p:nvGrpSpPr>
        <p:grpSpPr>
          <a:xfrm>
            <a:off x="13034207" y="1890720"/>
            <a:ext cx="4052586" cy="3167003"/>
            <a:chOff x="0" y="-38100"/>
            <a:chExt cx="1138504" cy="889715"/>
          </a:xfrm>
        </p:grpSpPr>
        <p:sp>
          <p:nvSpPr>
            <p:cNvPr id="143" name="Google Shape;143;p1"/>
            <p:cNvSpPr/>
            <p:nvPr/>
          </p:nvSpPr>
          <p:spPr>
            <a:xfrm>
              <a:off x="0" y="0"/>
              <a:ext cx="1138504" cy="851615"/>
            </a:xfrm>
            <a:custGeom>
              <a:rect b="b" l="l" r="r" t="t"/>
              <a:pathLst>
                <a:path extrusionOk="0" h="851615" w="1138504">
                  <a:moveTo>
                    <a:pt x="17910" y="0"/>
                  </a:moveTo>
                  <a:lnTo>
                    <a:pt x="1120595" y="0"/>
                  </a:lnTo>
                  <a:cubicBezTo>
                    <a:pt x="1130486" y="0"/>
                    <a:pt x="1138504" y="8018"/>
                    <a:pt x="1138504" y="17910"/>
                  </a:cubicBezTo>
                  <a:lnTo>
                    <a:pt x="1138504" y="833705"/>
                  </a:lnTo>
                  <a:cubicBezTo>
                    <a:pt x="1138504" y="843596"/>
                    <a:pt x="1130486" y="851615"/>
                    <a:pt x="1120595" y="851615"/>
                  </a:cubicBezTo>
                  <a:lnTo>
                    <a:pt x="17910" y="851615"/>
                  </a:lnTo>
                  <a:cubicBezTo>
                    <a:pt x="13160" y="851615"/>
                    <a:pt x="8604" y="849728"/>
                    <a:pt x="5246" y="846369"/>
                  </a:cubicBezTo>
                  <a:cubicBezTo>
                    <a:pt x="1887" y="843010"/>
                    <a:pt x="0" y="838455"/>
                    <a:pt x="0" y="833705"/>
                  </a:cubicBezTo>
                  <a:lnTo>
                    <a:pt x="0" y="17910"/>
                  </a:lnTo>
                  <a:cubicBezTo>
                    <a:pt x="0" y="8018"/>
                    <a:pt x="8018" y="0"/>
                    <a:pt x="17910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1B2019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"/>
            <p:cNvSpPr txBox="1"/>
            <p:nvPr/>
          </p:nvSpPr>
          <p:spPr>
            <a:xfrm>
              <a:off x="0" y="-38100"/>
              <a:ext cx="1138504" cy="8897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1"/>
          <p:cNvSpPr/>
          <p:nvPr/>
        </p:nvSpPr>
        <p:spPr>
          <a:xfrm>
            <a:off x="13247623" y="2186539"/>
            <a:ext cx="345969" cy="303588"/>
          </a:xfrm>
          <a:custGeom>
            <a:rect b="b" l="l" r="r" t="t"/>
            <a:pathLst>
              <a:path extrusionOk="0" h="303588" w="345969">
                <a:moveTo>
                  <a:pt x="0" y="0"/>
                </a:moveTo>
                <a:lnTo>
                  <a:pt x="345969" y="0"/>
                </a:lnTo>
                <a:lnTo>
                  <a:pt x="345969" y="303587"/>
                </a:lnTo>
                <a:lnTo>
                  <a:pt x="0" y="30358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13247623" y="2612299"/>
            <a:ext cx="333727" cy="329556"/>
          </a:xfrm>
          <a:custGeom>
            <a:rect b="b" l="l" r="r" t="t"/>
            <a:pathLst>
              <a:path extrusionOk="0" h="329556" w="333727">
                <a:moveTo>
                  <a:pt x="0" y="0"/>
                </a:moveTo>
                <a:lnTo>
                  <a:pt x="333727" y="0"/>
                </a:lnTo>
                <a:lnTo>
                  <a:pt x="333727" y="329555"/>
                </a:lnTo>
                <a:lnTo>
                  <a:pt x="0" y="32955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"/>
          <p:cNvSpPr/>
          <p:nvPr/>
        </p:nvSpPr>
        <p:spPr>
          <a:xfrm>
            <a:off x="13240085" y="3100702"/>
            <a:ext cx="341265" cy="341265"/>
          </a:xfrm>
          <a:custGeom>
            <a:rect b="b" l="l" r="r" t="t"/>
            <a:pathLst>
              <a:path extrusionOk="0" h="341265" w="341265">
                <a:moveTo>
                  <a:pt x="0" y="0"/>
                </a:moveTo>
                <a:lnTo>
                  <a:pt x="341265" y="0"/>
                </a:lnTo>
                <a:lnTo>
                  <a:pt x="341265" y="341265"/>
                </a:lnTo>
                <a:lnTo>
                  <a:pt x="0" y="34126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"/>
          <p:cNvSpPr/>
          <p:nvPr/>
        </p:nvSpPr>
        <p:spPr>
          <a:xfrm>
            <a:off x="13255831" y="3603892"/>
            <a:ext cx="325520" cy="325520"/>
          </a:xfrm>
          <a:custGeom>
            <a:rect b="b" l="l" r="r" t="t"/>
            <a:pathLst>
              <a:path extrusionOk="0" h="325520" w="325520">
                <a:moveTo>
                  <a:pt x="0" y="0"/>
                </a:moveTo>
                <a:lnTo>
                  <a:pt x="325519" y="0"/>
                </a:lnTo>
                <a:lnTo>
                  <a:pt x="325519" y="325520"/>
                </a:lnTo>
                <a:lnTo>
                  <a:pt x="0" y="3255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"/>
          <p:cNvSpPr/>
          <p:nvPr/>
        </p:nvSpPr>
        <p:spPr>
          <a:xfrm>
            <a:off x="13255831" y="4091337"/>
            <a:ext cx="325520" cy="333867"/>
          </a:xfrm>
          <a:custGeom>
            <a:rect b="b" l="l" r="r" t="t"/>
            <a:pathLst>
              <a:path extrusionOk="0" h="333867" w="325520">
                <a:moveTo>
                  <a:pt x="0" y="0"/>
                </a:moveTo>
                <a:lnTo>
                  <a:pt x="325519" y="0"/>
                </a:lnTo>
                <a:lnTo>
                  <a:pt x="325519" y="333867"/>
                </a:lnTo>
                <a:lnTo>
                  <a:pt x="0" y="33386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/>
          <p:nvPr/>
        </p:nvSpPr>
        <p:spPr>
          <a:xfrm>
            <a:off x="4425221" y="3288884"/>
            <a:ext cx="719445" cy="202344"/>
          </a:xfrm>
          <a:custGeom>
            <a:rect b="b" l="l" r="r" t="t"/>
            <a:pathLst>
              <a:path extrusionOk="0" h="202344" w="719445">
                <a:moveTo>
                  <a:pt x="0" y="0"/>
                </a:moveTo>
                <a:lnTo>
                  <a:pt x="719445" y="0"/>
                </a:lnTo>
                <a:lnTo>
                  <a:pt x="719445" y="202344"/>
                </a:lnTo>
                <a:lnTo>
                  <a:pt x="0" y="20234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1"/>
          <p:cNvGrpSpPr/>
          <p:nvPr/>
        </p:nvGrpSpPr>
        <p:grpSpPr>
          <a:xfrm>
            <a:off x="1201207" y="5064978"/>
            <a:ext cx="11833000" cy="1250181"/>
            <a:chOff x="0" y="-38100"/>
            <a:chExt cx="3324278" cy="351217"/>
          </a:xfrm>
        </p:grpSpPr>
        <p:sp>
          <p:nvSpPr>
            <p:cNvPr id="152" name="Google Shape;152;p1"/>
            <p:cNvSpPr/>
            <p:nvPr/>
          </p:nvSpPr>
          <p:spPr>
            <a:xfrm>
              <a:off x="0" y="0"/>
              <a:ext cx="3324278" cy="313117"/>
            </a:xfrm>
            <a:custGeom>
              <a:rect b="b" l="l" r="r" t="t"/>
              <a:pathLst>
                <a:path extrusionOk="0" h="313117" w="3324278">
                  <a:moveTo>
                    <a:pt x="6134" y="0"/>
                  </a:moveTo>
                  <a:lnTo>
                    <a:pt x="3318144" y="0"/>
                  </a:lnTo>
                  <a:cubicBezTo>
                    <a:pt x="3321531" y="0"/>
                    <a:pt x="3324278" y="2746"/>
                    <a:pt x="3324278" y="6134"/>
                  </a:cubicBezTo>
                  <a:lnTo>
                    <a:pt x="3324278" y="306983"/>
                  </a:lnTo>
                  <a:cubicBezTo>
                    <a:pt x="3324278" y="310370"/>
                    <a:pt x="3321531" y="313117"/>
                    <a:pt x="3318144" y="313117"/>
                  </a:cubicBezTo>
                  <a:lnTo>
                    <a:pt x="6134" y="313117"/>
                  </a:lnTo>
                  <a:cubicBezTo>
                    <a:pt x="2746" y="313117"/>
                    <a:pt x="0" y="310370"/>
                    <a:pt x="0" y="306983"/>
                  </a:cubicBezTo>
                  <a:lnTo>
                    <a:pt x="0" y="6134"/>
                  </a:lnTo>
                  <a:cubicBezTo>
                    <a:pt x="0" y="2746"/>
                    <a:pt x="2746" y="0"/>
                    <a:pt x="6134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1C2056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"/>
            <p:cNvSpPr txBox="1"/>
            <p:nvPr/>
          </p:nvSpPr>
          <p:spPr>
            <a:xfrm>
              <a:off x="0" y="-38100"/>
              <a:ext cx="3324278" cy="351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1"/>
          <p:cNvGrpSpPr/>
          <p:nvPr/>
        </p:nvGrpSpPr>
        <p:grpSpPr>
          <a:xfrm>
            <a:off x="1316292" y="5194523"/>
            <a:ext cx="3146545" cy="991091"/>
            <a:chOff x="0" y="-38100"/>
            <a:chExt cx="883968" cy="278430"/>
          </a:xfrm>
        </p:grpSpPr>
        <p:sp>
          <p:nvSpPr>
            <p:cNvPr id="155" name="Google Shape;155;p1"/>
            <p:cNvSpPr/>
            <p:nvPr/>
          </p:nvSpPr>
          <p:spPr>
            <a:xfrm>
              <a:off x="0" y="0"/>
              <a:ext cx="883968" cy="240330"/>
            </a:xfrm>
            <a:custGeom>
              <a:rect b="b" l="l" r="r" t="t"/>
              <a:pathLst>
                <a:path extrusionOk="0" h="240330" w="883968">
                  <a:moveTo>
                    <a:pt x="23067" y="0"/>
                  </a:moveTo>
                  <a:lnTo>
                    <a:pt x="860901" y="0"/>
                  </a:lnTo>
                  <a:cubicBezTo>
                    <a:pt x="867019" y="0"/>
                    <a:pt x="872886" y="2430"/>
                    <a:pt x="877212" y="6756"/>
                  </a:cubicBezTo>
                  <a:cubicBezTo>
                    <a:pt x="881537" y="11082"/>
                    <a:pt x="883968" y="16949"/>
                    <a:pt x="883968" y="23067"/>
                  </a:cubicBezTo>
                  <a:lnTo>
                    <a:pt x="883968" y="217263"/>
                  </a:lnTo>
                  <a:cubicBezTo>
                    <a:pt x="883968" y="223381"/>
                    <a:pt x="881537" y="229248"/>
                    <a:pt x="877212" y="233574"/>
                  </a:cubicBezTo>
                  <a:cubicBezTo>
                    <a:pt x="872886" y="237900"/>
                    <a:pt x="867019" y="240330"/>
                    <a:pt x="860901" y="240330"/>
                  </a:cubicBezTo>
                  <a:lnTo>
                    <a:pt x="23067" y="240330"/>
                  </a:lnTo>
                  <a:cubicBezTo>
                    <a:pt x="16949" y="240330"/>
                    <a:pt x="11082" y="237900"/>
                    <a:pt x="6756" y="233574"/>
                  </a:cubicBezTo>
                  <a:cubicBezTo>
                    <a:pt x="2430" y="229248"/>
                    <a:pt x="0" y="223381"/>
                    <a:pt x="0" y="217263"/>
                  </a:cubicBezTo>
                  <a:lnTo>
                    <a:pt x="0" y="23067"/>
                  </a:lnTo>
                  <a:cubicBezTo>
                    <a:pt x="0" y="16949"/>
                    <a:pt x="2430" y="11082"/>
                    <a:pt x="6756" y="6756"/>
                  </a:cubicBezTo>
                  <a:cubicBezTo>
                    <a:pt x="11082" y="2430"/>
                    <a:pt x="16949" y="0"/>
                    <a:pt x="23067" y="0"/>
                  </a:cubicBezTo>
                  <a:close/>
                </a:path>
              </a:pathLst>
            </a:custGeom>
            <a:solidFill>
              <a:srgbClr val="1C20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"/>
            <p:cNvSpPr txBox="1"/>
            <p:nvPr/>
          </p:nvSpPr>
          <p:spPr>
            <a:xfrm>
              <a:off x="0" y="-38100"/>
              <a:ext cx="883968" cy="278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"/>
          <p:cNvGrpSpPr/>
          <p:nvPr/>
        </p:nvGrpSpPr>
        <p:grpSpPr>
          <a:xfrm>
            <a:off x="4572675" y="5194523"/>
            <a:ext cx="2409414" cy="991091"/>
            <a:chOff x="0" y="-38100"/>
            <a:chExt cx="676884" cy="278430"/>
          </a:xfrm>
        </p:grpSpPr>
        <p:sp>
          <p:nvSpPr>
            <p:cNvPr id="158" name="Google Shape;158;p1"/>
            <p:cNvSpPr/>
            <p:nvPr/>
          </p:nvSpPr>
          <p:spPr>
            <a:xfrm>
              <a:off x="0" y="0"/>
              <a:ext cx="676884" cy="240330"/>
            </a:xfrm>
            <a:custGeom>
              <a:rect b="b" l="l" r="r" t="t"/>
              <a:pathLst>
                <a:path extrusionOk="0" h="240330" w="676884">
                  <a:moveTo>
                    <a:pt x="30124" y="0"/>
                  </a:moveTo>
                  <a:lnTo>
                    <a:pt x="646760" y="0"/>
                  </a:lnTo>
                  <a:cubicBezTo>
                    <a:pt x="663397" y="0"/>
                    <a:pt x="676884" y="13487"/>
                    <a:pt x="676884" y="30124"/>
                  </a:cubicBezTo>
                  <a:lnTo>
                    <a:pt x="676884" y="210206"/>
                  </a:lnTo>
                  <a:cubicBezTo>
                    <a:pt x="676884" y="226843"/>
                    <a:pt x="663397" y="240330"/>
                    <a:pt x="646760" y="240330"/>
                  </a:cubicBezTo>
                  <a:lnTo>
                    <a:pt x="30124" y="240330"/>
                  </a:lnTo>
                  <a:cubicBezTo>
                    <a:pt x="13487" y="240330"/>
                    <a:pt x="0" y="226843"/>
                    <a:pt x="0" y="210206"/>
                  </a:cubicBezTo>
                  <a:lnTo>
                    <a:pt x="0" y="30124"/>
                  </a:lnTo>
                  <a:cubicBezTo>
                    <a:pt x="0" y="13487"/>
                    <a:pt x="13487" y="0"/>
                    <a:pt x="30124" y="0"/>
                  </a:cubicBezTo>
                  <a:close/>
                </a:path>
              </a:pathLst>
            </a:custGeom>
            <a:solidFill>
              <a:srgbClr val="1C20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"/>
            <p:cNvSpPr txBox="1"/>
            <p:nvPr/>
          </p:nvSpPr>
          <p:spPr>
            <a:xfrm>
              <a:off x="0" y="-38100"/>
              <a:ext cx="676884" cy="278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1"/>
          <p:cNvGrpSpPr/>
          <p:nvPr/>
        </p:nvGrpSpPr>
        <p:grpSpPr>
          <a:xfrm>
            <a:off x="7089245" y="5194523"/>
            <a:ext cx="2902853" cy="991091"/>
            <a:chOff x="0" y="-38100"/>
            <a:chExt cx="815507" cy="278430"/>
          </a:xfrm>
        </p:grpSpPr>
        <p:sp>
          <p:nvSpPr>
            <p:cNvPr id="161" name="Google Shape;161;p1"/>
            <p:cNvSpPr/>
            <p:nvPr/>
          </p:nvSpPr>
          <p:spPr>
            <a:xfrm>
              <a:off x="0" y="0"/>
              <a:ext cx="815507" cy="240330"/>
            </a:xfrm>
            <a:custGeom>
              <a:rect b="b" l="l" r="r" t="t"/>
              <a:pathLst>
                <a:path extrusionOk="0" h="240330" w="815507">
                  <a:moveTo>
                    <a:pt x="25003" y="0"/>
                  </a:moveTo>
                  <a:lnTo>
                    <a:pt x="790503" y="0"/>
                  </a:lnTo>
                  <a:cubicBezTo>
                    <a:pt x="804312" y="0"/>
                    <a:pt x="815507" y="11194"/>
                    <a:pt x="815507" y="25003"/>
                  </a:cubicBezTo>
                  <a:lnTo>
                    <a:pt x="815507" y="215327"/>
                  </a:lnTo>
                  <a:cubicBezTo>
                    <a:pt x="815507" y="229136"/>
                    <a:pt x="804312" y="240330"/>
                    <a:pt x="790503" y="240330"/>
                  </a:cubicBezTo>
                  <a:lnTo>
                    <a:pt x="25003" y="240330"/>
                  </a:lnTo>
                  <a:cubicBezTo>
                    <a:pt x="11194" y="240330"/>
                    <a:pt x="0" y="229136"/>
                    <a:pt x="0" y="215327"/>
                  </a:cubicBezTo>
                  <a:lnTo>
                    <a:pt x="0" y="25003"/>
                  </a:lnTo>
                  <a:cubicBezTo>
                    <a:pt x="0" y="11194"/>
                    <a:pt x="11194" y="0"/>
                    <a:pt x="25003" y="0"/>
                  </a:cubicBezTo>
                  <a:close/>
                </a:path>
              </a:pathLst>
            </a:custGeom>
            <a:solidFill>
              <a:srgbClr val="1C20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"/>
            <p:cNvSpPr txBox="1"/>
            <p:nvPr/>
          </p:nvSpPr>
          <p:spPr>
            <a:xfrm>
              <a:off x="0" y="-38100"/>
              <a:ext cx="815507" cy="278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1"/>
          <p:cNvGrpSpPr/>
          <p:nvPr/>
        </p:nvGrpSpPr>
        <p:grpSpPr>
          <a:xfrm>
            <a:off x="10099255" y="5194523"/>
            <a:ext cx="2837103" cy="991091"/>
            <a:chOff x="0" y="-38100"/>
            <a:chExt cx="797035" cy="278430"/>
          </a:xfrm>
        </p:grpSpPr>
        <p:sp>
          <p:nvSpPr>
            <p:cNvPr id="164" name="Google Shape;164;p1"/>
            <p:cNvSpPr/>
            <p:nvPr/>
          </p:nvSpPr>
          <p:spPr>
            <a:xfrm>
              <a:off x="0" y="0"/>
              <a:ext cx="797035" cy="240330"/>
            </a:xfrm>
            <a:custGeom>
              <a:rect b="b" l="l" r="r" t="t"/>
              <a:pathLst>
                <a:path extrusionOk="0" h="240330" w="797035">
                  <a:moveTo>
                    <a:pt x="25583" y="0"/>
                  </a:moveTo>
                  <a:lnTo>
                    <a:pt x="771453" y="0"/>
                  </a:lnTo>
                  <a:cubicBezTo>
                    <a:pt x="778238" y="0"/>
                    <a:pt x="784745" y="2695"/>
                    <a:pt x="789542" y="7493"/>
                  </a:cubicBezTo>
                  <a:cubicBezTo>
                    <a:pt x="794340" y="12291"/>
                    <a:pt x="797035" y="18798"/>
                    <a:pt x="797035" y="25583"/>
                  </a:cubicBezTo>
                  <a:lnTo>
                    <a:pt x="797035" y="214747"/>
                  </a:lnTo>
                  <a:cubicBezTo>
                    <a:pt x="797035" y="221532"/>
                    <a:pt x="794340" y="228039"/>
                    <a:pt x="789542" y="232837"/>
                  </a:cubicBezTo>
                  <a:cubicBezTo>
                    <a:pt x="784745" y="237635"/>
                    <a:pt x="778238" y="240330"/>
                    <a:pt x="771453" y="240330"/>
                  </a:cubicBezTo>
                  <a:lnTo>
                    <a:pt x="25583" y="240330"/>
                  </a:lnTo>
                  <a:cubicBezTo>
                    <a:pt x="18798" y="240330"/>
                    <a:pt x="12291" y="237635"/>
                    <a:pt x="7493" y="232837"/>
                  </a:cubicBezTo>
                  <a:cubicBezTo>
                    <a:pt x="2695" y="228039"/>
                    <a:pt x="0" y="221532"/>
                    <a:pt x="0" y="214747"/>
                  </a:cubicBezTo>
                  <a:lnTo>
                    <a:pt x="0" y="25583"/>
                  </a:lnTo>
                  <a:cubicBezTo>
                    <a:pt x="0" y="18798"/>
                    <a:pt x="2695" y="12291"/>
                    <a:pt x="7493" y="7493"/>
                  </a:cubicBezTo>
                  <a:cubicBezTo>
                    <a:pt x="12291" y="2695"/>
                    <a:pt x="18798" y="0"/>
                    <a:pt x="25583" y="0"/>
                  </a:cubicBezTo>
                  <a:close/>
                </a:path>
              </a:pathLst>
            </a:custGeom>
            <a:solidFill>
              <a:srgbClr val="1C205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"/>
            <p:cNvSpPr txBox="1"/>
            <p:nvPr/>
          </p:nvSpPr>
          <p:spPr>
            <a:xfrm>
              <a:off x="0" y="-38100"/>
              <a:ext cx="797035" cy="278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1"/>
          <p:cNvSpPr/>
          <p:nvPr/>
        </p:nvSpPr>
        <p:spPr>
          <a:xfrm flipH="1">
            <a:off x="12169508" y="3251582"/>
            <a:ext cx="719445" cy="202344"/>
          </a:xfrm>
          <a:custGeom>
            <a:rect b="b" l="l" r="r" t="t"/>
            <a:pathLst>
              <a:path extrusionOk="0" h="202344" w="719445">
                <a:moveTo>
                  <a:pt x="719444" y="0"/>
                </a:moveTo>
                <a:lnTo>
                  <a:pt x="0" y="0"/>
                </a:lnTo>
                <a:lnTo>
                  <a:pt x="0" y="202343"/>
                </a:lnTo>
                <a:lnTo>
                  <a:pt x="719444" y="202343"/>
                </a:lnTo>
                <a:lnTo>
                  <a:pt x="719444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/>
          <p:nvPr/>
        </p:nvSpPr>
        <p:spPr>
          <a:xfrm>
            <a:off x="1478992" y="5516182"/>
            <a:ext cx="457411" cy="483393"/>
          </a:xfrm>
          <a:custGeom>
            <a:rect b="b" l="l" r="r" t="t"/>
            <a:pathLst>
              <a:path extrusionOk="0" h="483393" w="457411">
                <a:moveTo>
                  <a:pt x="0" y="0"/>
                </a:moveTo>
                <a:lnTo>
                  <a:pt x="457411" y="0"/>
                </a:lnTo>
                <a:lnTo>
                  <a:pt x="457411" y="483393"/>
                </a:lnTo>
                <a:lnTo>
                  <a:pt x="0" y="48339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/>
          <p:nvPr/>
        </p:nvSpPr>
        <p:spPr>
          <a:xfrm>
            <a:off x="4717920" y="5516182"/>
            <a:ext cx="488276" cy="483393"/>
          </a:xfrm>
          <a:custGeom>
            <a:rect b="b" l="l" r="r" t="t"/>
            <a:pathLst>
              <a:path extrusionOk="0" h="483393" w="488276">
                <a:moveTo>
                  <a:pt x="0" y="0"/>
                </a:moveTo>
                <a:lnTo>
                  <a:pt x="488276" y="0"/>
                </a:lnTo>
                <a:lnTo>
                  <a:pt x="488276" y="483393"/>
                </a:lnTo>
                <a:lnTo>
                  <a:pt x="0" y="48339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7241050" y="5516182"/>
            <a:ext cx="471309" cy="483393"/>
          </a:xfrm>
          <a:custGeom>
            <a:rect b="b" l="l" r="r" t="t"/>
            <a:pathLst>
              <a:path extrusionOk="0" h="483393" w="471309">
                <a:moveTo>
                  <a:pt x="0" y="0"/>
                </a:moveTo>
                <a:lnTo>
                  <a:pt x="471309" y="0"/>
                </a:lnTo>
                <a:lnTo>
                  <a:pt x="471309" y="483393"/>
                </a:lnTo>
                <a:lnTo>
                  <a:pt x="0" y="48339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/>
          <p:nvPr/>
        </p:nvSpPr>
        <p:spPr>
          <a:xfrm>
            <a:off x="10242130" y="5516182"/>
            <a:ext cx="483393" cy="483393"/>
          </a:xfrm>
          <a:custGeom>
            <a:rect b="b" l="l" r="r" t="t"/>
            <a:pathLst>
              <a:path extrusionOk="0" h="483393" w="483393">
                <a:moveTo>
                  <a:pt x="0" y="0"/>
                </a:moveTo>
                <a:lnTo>
                  <a:pt x="483393" y="0"/>
                </a:lnTo>
                <a:lnTo>
                  <a:pt x="483393" y="483393"/>
                </a:lnTo>
                <a:lnTo>
                  <a:pt x="0" y="48339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1" name="Google Shape;171;p1"/>
          <p:cNvCxnSpPr/>
          <p:nvPr/>
        </p:nvCxnSpPr>
        <p:spPr>
          <a:xfrm>
            <a:off x="2853426" y="5106836"/>
            <a:ext cx="8664381" cy="0"/>
          </a:xfrm>
          <a:prstGeom prst="straightConnector1">
            <a:avLst/>
          </a:prstGeom>
          <a:noFill/>
          <a:ln cap="flat" cmpd="sng" w="28575">
            <a:solidFill>
              <a:srgbClr val="1C2056">
                <a:alpha val="74902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1"/>
          <p:cNvCxnSpPr/>
          <p:nvPr/>
        </p:nvCxnSpPr>
        <p:spPr>
          <a:xfrm rot="10800000">
            <a:off x="2866820" y="5106836"/>
            <a:ext cx="0" cy="93762"/>
          </a:xfrm>
          <a:prstGeom prst="straightConnector1">
            <a:avLst/>
          </a:prstGeom>
          <a:noFill/>
          <a:ln cap="flat" cmpd="sng" w="28575">
            <a:solidFill>
              <a:srgbClr val="1C205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3" name="Google Shape;173;p1"/>
          <p:cNvCxnSpPr/>
          <p:nvPr/>
        </p:nvCxnSpPr>
        <p:spPr>
          <a:xfrm rot="10800000">
            <a:off x="5726606" y="5113682"/>
            <a:ext cx="0" cy="93762"/>
          </a:xfrm>
          <a:prstGeom prst="straightConnector1">
            <a:avLst/>
          </a:prstGeom>
          <a:noFill/>
          <a:ln cap="flat" cmpd="sng" w="28575">
            <a:solidFill>
              <a:srgbClr val="1C205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4" name="Google Shape;174;p1"/>
          <p:cNvCxnSpPr/>
          <p:nvPr/>
        </p:nvCxnSpPr>
        <p:spPr>
          <a:xfrm rot="10800000">
            <a:off x="8681383" y="5107317"/>
            <a:ext cx="0" cy="93762"/>
          </a:xfrm>
          <a:prstGeom prst="straightConnector1">
            <a:avLst/>
          </a:prstGeom>
          <a:noFill/>
          <a:ln cap="flat" cmpd="sng" w="28575">
            <a:solidFill>
              <a:srgbClr val="1C205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"/>
          <p:cNvCxnSpPr/>
          <p:nvPr/>
        </p:nvCxnSpPr>
        <p:spPr>
          <a:xfrm rot="10800000">
            <a:off x="11504412" y="5107317"/>
            <a:ext cx="0" cy="93762"/>
          </a:xfrm>
          <a:prstGeom prst="straightConnector1">
            <a:avLst/>
          </a:prstGeom>
          <a:noFill/>
          <a:ln cap="flat" cmpd="sng" w="28575">
            <a:solidFill>
              <a:srgbClr val="1C205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1"/>
          <p:cNvCxnSpPr/>
          <p:nvPr/>
        </p:nvCxnSpPr>
        <p:spPr>
          <a:xfrm rot="10800000">
            <a:off x="8097495" y="5006526"/>
            <a:ext cx="0" cy="93762"/>
          </a:xfrm>
          <a:prstGeom prst="straightConnector1">
            <a:avLst/>
          </a:prstGeom>
          <a:noFill/>
          <a:ln cap="flat" cmpd="sng" w="28575">
            <a:solidFill>
              <a:srgbClr val="1C205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7" name="Google Shape;177;p1"/>
          <p:cNvGrpSpPr/>
          <p:nvPr/>
        </p:nvGrpSpPr>
        <p:grpSpPr>
          <a:xfrm>
            <a:off x="4422426" y="6304554"/>
            <a:ext cx="8611781" cy="538647"/>
            <a:chOff x="0" y="-38100"/>
            <a:chExt cx="2419332" cy="151323"/>
          </a:xfrm>
        </p:grpSpPr>
        <p:sp>
          <p:nvSpPr>
            <p:cNvPr id="178" name="Google Shape;178;p1"/>
            <p:cNvSpPr/>
            <p:nvPr/>
          </p:nvSpPr>
          <p:spPr>
            <a:xfrm>
              <a:off x="0" y="0"/>
              <a:ext cx="2419332" cy="113223"/>
            </a:xfrm>
            <a:custGeom>
              <a:rect b="b" l="l" r="r" t="t"/>
              <a:pathLst>
                <a:path extrusionOk="0" h="113223" w="2419332">
                  <a:moveTo>
                    <a:pt x="8990" y="0"/>
                  </a:moveTo>
                  <a:lnTo>
                    <a:pt x="2410342" y="0"/>
                  </a:lnTo>
                  <a:cubicBezTo>
                    <a:pt x="2412726" y="0"/>
                    <a:pt x="2415012" y="947"/>
                    <a:pt x="2416698" y="2633"/>
                  </a:cubicBezTo>
                  <a:cubicBezTo>
                    <a:pt x="2418384" y="4319"/>
                    <a:pt x="2419332" y="6606"/>
                    <a:pt x="2419332" y="8990"/>
                  </a:cubicBezTo>
                  <a:lnTo>
                    <a:pt x="2419332" y="104233"/>
                  </a:lnTo>
                  <a:cubicBezTo>
                    <a:pt x="2419332" y="106618"/>
                    <a:pt x="2418384" y="108904"/>
                    <a:pt x="2416698" y="110590"/>
                  </a:cubicBezTo>
                  <a:cubicBezTo>
                    <a:pt x="2415012" y="112276"/>
                    <a:pt x="2412726" y="113223"/>
                    <a:pt x="2410342" y="113223"/>
                  </a:cubicBezTo>
                  <a:lnTo>
                    <a:pt x="8990" y="113223"/>
                  </a:lnTo>
                  <a:cubicBezTo>
                    <a:pt x="6606" y="113223"/>
                    <a:pt x="4319" y="112276"/>
                    <a:pt x="2633" y="110590"/>
                  </a:cubicBezTo>
                  <a:cubicBezTo>
                    <a:pt x="947" y="108904"/>
                    <a:pt x="0" y="106618"/>
                    <a:pt x="0" y="104233"/>
                  </a:cubicBezTo>
                  <a:lnTo>
                    <a:pt x="0" y="8990"/>
                  </a:lnTo>
                  <a:cubicBezTo>
                    <a:pt x="0" y="6606"/>
                    <a:pt x="947" y="4319"/>
                    <a:pt x="2633" y="2633"/>
                  </a:cubicBezTo>
                  <a:cubicBezTo>
                    <a:pt x="4319" y="947"/>
                    <a:pt x="6606" y="0"/>
                    <a:pt x="8990" y="0"/>
                  </a:cubicBezTo>
                  <a:close/>
                </a:path>
              </a:pathLst>
            </a:custGeom>
            <a:solidFill>
              <a:srgbClr val="70994F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"/>
            <p:cNvSpPr txBox="1"/>
            <p:nvPr/>
          </p:nvSpPr>
          <p:spPr>
            <a:xfrm>
              <a:off x="0" y="-38100"/>
              <a:ext cx="2419332" cy="151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1"/>
          <p:cNvGrpSpPr/>
          <p:nvPr/>
        </p:nvGrpSpPr>
        <p:grpSpPr>
          <a:xfrm>
            <a:off x="4441229" y="6704759"/>
            <a:ext cx="8611781" cy="1844304"/>
            <a:chOff x="0" y="-38100"/>
            <a:chExt cx="2419332" cy="518125"/>
          </a:xfrm>
        </p:grpSpPr>
        <p:sp>
          <p:nvSpPr>
            <p:cNvPr id="181" name="Google Shape;181;p1"/>
            <p:cNvSpPr/>
            <p:nvPr/>
          </p:nvSpPr>
          <p:spPr>
            <a:xfrm>
              <a:off x="0" y="0"/>
              <a:ext cx="2419332" cy="480025"/>
            </a:xfrm>
            <a:custGeom>
              <a:rect b="b" l="l" r="r" t="t"/>
              <a:pathLst>
                <a:path extrusionOk="0" h="480025" w="2419332">
                  <a:moveTo>
                    <a:pt x="8990" y="0"/>
                  </a:moveTo>
                  <a:lnTo>
                    <a:pt x="2410342" y="0"/>
                  </a:lnTo>
                  <a:cubicBezTo>
                    <a:pt x="2412726" y="0"/>
                    <a:pt x="2415012" y="947"/>
                    <a:pt x="2416698" y="2633"/>
                  </a:cubicBezTo>
                  <a:cubicBezTo>
                    <a:pt x="2418384" y="4319"/>
                    <a:pt x="2419332" y="6606"/>
                    <a:pt x="2419332" y="8990"/>
                  </a:cubicBezTo>
                  <a:lnTo>
                    <a:pt x="2419332" y="471035"/>
                  </a:lnTo>
                  <a:cubicBezTo>
                    <a:pt x="2419332" y="473420"/>
                    <a:pt x="2418384" y="475706"/>
                    <a:pt x="2416698" y="477392"/>
                  </a:cubicBezTo>
                  <a:cubicBezTo>
                    <a:pt x="2415012" y="479078"/>
                    <a:pt x="2412726" y="480025"/>
                    <a:pt x="2410342" y="480025"/>
                  </a:cubicBezTo>
                  <a:lnTo>
                    <a:pt x="8990" y="480025"/>
                  </a:lnTo>
                  <a:cubicBezTo>
                    <a:pt x="6606" y="480025"/>
                    <a:pt x="4319" y="479078"/>
                    <a:pt x="2633" y="477392"/>
                  </a:cubicBezTo>
                  <a:cubicBezTo>
                    <a:pt x="947" y="475706"/>
                    <a:pt x="0" y="473420"/>
                    <a:pt x="0" y="471035"/>
                  </a:cubicBezTo>
                  <a:lnTo>
                    <a:pt x="0" y="8990"/>
                  </a:lnTo>
                  <a:cubicBezTo>
                    <a:pt x="0" y="6606"/>
                    <a:pt x="947" y="4319"/>
                    <a:pt x="2633" y="2633"/>
                  </a:cubicBezTo>
                  <a:cubicBezTo>
                    <a:pt x="4319" y="947"/>
                    <a:pt x="6606" y="0"/>
                    <a:pt x="8990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70994F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 txBox="1"/>
            <p:nvPr/>
          </p:nvSpPr>
          <p:spPr>
            <a:xfrm>
              <a:off x="0" y="-38100"/>
              <a:ext cx="2419332" cy="518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83" name="Google Shape;183;p1"/>
          <p:cNvCxnSpPr/>
          <p:nvPr/>
        </p:nvCxnSpPr>
        <p:spPr>
          <a:xfrm>
            <a:off x="4912394" y="7487890"/>
            <a:ext cx="7762614" cy="0"/>
          </a:xfrm>
          <a:prstGeom prst="straightConnector1">
            <a:avLst/>
          </a:prstGeom>
          <a:noFill/>
          <a:ln cap="flat" cmpd="sng" w="19050">
            <a:solidFill>
              <a:srgbClr val="35650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1"/>
          <p:cNvSpPr/>
          <p:nvPr/>
        </p:nvSpPr>
        <p:spPr>
          <a:xfrm rot="-62298">
            <a:off x="4785525" y="7425599"/>
            <a:ext cx="126879" cy="126879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35650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"/>
          <p:cNvSpPr/>
          <p:nvPr/>
        </p:nvSpPr>
        <p:spPr>
          <a:xfrm rot="-90095">
            <a:off x="6472260" y="7418952"/>
            <a:ext cx="134354" cy="134354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35650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"/>
          <p:cNvSpPr/>
          <p:nvPr/>
        </p:nvSpPr>
        <p:spPr>
          <a:xfrm rot="-14500">
            <a:off x="8264946" y="7414061"/>
            <a:ext cx="143095" cy="143095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35650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"/>
          <p:cNvSpPr/>
          <p:nvPr/>
        </p:nvSpPr>
        <p:spPr>
          <a:xfrm rot="13296">
            <a:off x="10118571" y="7413494"/>
            <a:ext cx="137156" cy="137156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35650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"/>
          <p:cNvSpPr/>
          <p:nvPr/>
        </p:nvSpPr>
        <p:spPr>
          <a:xfrm>
            <a:off x="11564080" y="7417215"/>
            <a:ext cx="133673" cy="133673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35650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"/>
          <p:cNvSpPr/>
          <p:nvPr/>
        </p:nvSpPr>
        <p:spPr>
          <a:xfrm>
            <a:off x="4653035" y="6967026"/>
            <a:ext cx="391859" cy="391859"/>
          </a:xfrm>
          <a:custGeom>
            <a:rect b="b" l="l" r="r" t="t"/>
            <a:pathLst>
              <a:path extrusionOk="0" h="391859" w="391859">
                <a:moveTo>
                  <a:pt x="0" y="0"/>
                </a:moveTo>
                <a:lnTo>
                  <a:pt x="391859" y="0"/>
                </a:lnTo>
                <a:lnTo>
                  <a:pt x="391859" y="391859"/>
                </a:lnTo>
                <a:lnTo>
                  <a:pt x="0" y="3918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"/>
          <p:cNvSpPr/>
          <p:nvPr/>
        </p:nvSpPr>
        <p:spPr>
          <a:xfrm>
            <a:off x="6363910" y="6967026"/>
            <a:ext cx="384022" cy="391859"/>
          </a:xfrm>
          <a:custGeom>
            <a:rect b="b" l="l" r="r" t="t"/>
            <a:pathLst>
              <a:path extrusionOk="0" h="391859" w="384022">
                <a:moveTo>
                  <a:pt x="0" y="0"/>
                </a:moveTo>
                <a:lnTo>
                  <a:pt x="384022" y="0"/>
                </a:lnTo>
                <a:lnTo>
                  <a:pt x="384022" y="391859"/>
                </a:lnTo>
                <a:lnTo>
                  <a:pt x="0" y="3918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"/>
          <p:cNvSpPr/>
          <p:nvPr/>
        </p:nvSpPr>
        <p:spPr>
          <a:xfrm>
            <a:off x="8091581" y="6967026"/>
            <a:ext cx="489824" cy="391859"/>
          </a:xfrm>
          <a:custGeom>
            <a:rect b="b" l="l" r="r" t="t"/>
            <a:pathLst>
              <a:path extrusionOk="0" h="391859" w="489824">
                <a:moveTo>
                  <a:pt x="0" y="0"/>
                </a:moveTo>
                <a:lnTo>
                  <a:pt x="489824" y="0"/>
                </a:lnTo>
                <a:lnTo>
                  <a:pt x="489824" y="391859"/>
                </a:lnTo>
                <a:lnTo>
                  <a:pt x="0" y="3918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"/>
          <p:cNvSpPr/>
          <p:nvPr/>
        </p:nvSpPr>
        <p:spPr>
          <a:xfrm>
            <a:off x="9989329" y="6967026"/>
            <a:ext cx="403979" cy="391859"/>
          </a:xfrm>
          <a:custGeom>
            <a:rect b="b" l="l" r="r" t="t"/>
            <a:pathLst>
              <a:path extrusionOk="0" h="391859" w="403979">
                <a:moveTo>
                  <a:pt x="0" y="0"/>
                </a:moveTo>
                <a:lnTo>
                  <a:pt x="403979" y="0"/>
                </a:lnTo>
                <a:lnTo>
                  <a:pt x="403979" y="391859"/>
                </a:lnTo>
                <a:lnTo>
                  <a:pt x="0" y="3918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"/>
          <p:cNvSpPr/>
          <p:nvPr/>
        </p:nvSpPr>
        <p:spPr>
          <a:xfrm>
            <a:off x="11416485" y="6967026"/>
            <a:ext cx="408719" cy="391859"/>
          </a:xfrm>
          <a:custGeom>
            <a:rect b="b" l="l" r="r" t="t"/>
            <a:pathLst>
              <a:path extrusionOk="0" h="391859" w="408719">
                <a:moveTo>
                  <a:pt x="0" y="0"/>
                </a:moveTo>
                <a:lnTo>
                  <a:pt x="408719" y="0"/>
                </a:lnTo>
                <a:lnTo>
                  <a:pt x="408719" y="391859"/>
                </a:lnTo>
                <a:lnTo>
                  <a:pt x="0" y="3918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1"/>
          <p:cNvGrpSpPr/>
          <p:nvPr/>
        </p:nvGrpSpPr>
        <p:grpSpPr>
          <a:xfrm>
            <a:off x="1201207" y="6236094"/>
            <a:ext cx="2980118" cy="529694"/>
            <a:chOff x="0" y="-38100"/>
            <a:chExt cx="837213" cy="148809"/>
          </a:xfrm>
        </p:grpSpPr>
        <p:sp>
          <p:nvSpPr>
            <p:cNvPr id="195" name="Google Shape;195;p1"/>
            <p:cNvSpPr/>
            <p:nvPr/>
          </p:nvSpPr>
          <p:spPr>
            <a:xfrm>
              <a:off x="0" y="0"/>
              <a:ext cx="837213" cy="110709"/>
            </a:xfrm>
            <a:custGeom>
              <a:rect b="b" l="l" r="r" t="t"/>
              <a:pathLst>
                <a:path extrusionOk="0" h="110709" w="837213">
                  <a:moveTo>
                    <a:pt x="24355" y="0"/>
                  </a:moveTo>
                  <a:lnTo>
                    <a:pt x="812858" y="0"/>
                  </a:lnTo>
                  <a:cubicBezTo>
                    <a:pt x="819317" y="0"/>
                    <a:pt x="825512" y="2566"/>
                    <a:pt x="830079" y="7133"/>
                  </a:cubicBezTo>
                  <a:cubicBezTo>
                    <a:pt x="834647" y="11701"/>
                    <a:pt x="837213" y="17896"/>
                    <a:pt x="837213" y="24355"/>
                  </a:cubicBezTo>
                  <a:lnTo>
                    <a:pt x="837213" y="86354"/>
                  </a:lnTo>
                  <a:cubicBezTo>
                    <a:pt x="837213" y="99804"/>
                    <a:pt x="826309" y="110709"/>
                    <a:pt x="812858" y="110709"/>
                  </a:cubicBezTo>
                  <a:lnTo>
                    <a:pt x="24355" y="110709"/>
                  </a:lnTo>
                  <a:cubicBezTo>
                    <a:pt x="17896" y="110709"/>
                    <a:pt x="11701" y="108143"/>
                    <a:pt x="7133" y="103575"/>
                  </a:cubicBezTo>
                  <a:cubicBezTo>
                    <a:pt x="2566" y="99008"/>
                    <a:pt x="0" y="92813"/>
                    <a:pt x="0" y="86354"/>
                  </a:cubicBezTo>
                  <a:lnTo>
                    <a:pt x="0" y="24355"/>
                  </a:lnTo>
                  <a:cubicBezTo>
                    <a:pt x="0" y="17896"/>
                    <a:pt x="2566" y="11701"/>
                    <a:pt x="7133" y="7133"/>
                  </a:cubicBezTo>
                  <a:cubicBezTo>
                    <a:pt x="11701" y="2566"/>
                    <a:pt x="17896" y="0"/>
                    <a:pt x="24355" y="0"/>
                  </a:cubicBezTo>
                  <a:close/>
                </a:path>
              </a:pathLst>
            </a:custGeom>
            <a:solidFill>
              <a:srgbClr val="13211E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"/>
            <p:cNvSpPr txBox="1"/>
            <p:nvPr/>
          </p:nvSpPr>
          <p:spPr>
            <a:xfrm>
              <a:off x="0" y="-38100"/>
              <a:ext cx="837213" cy="1488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1"/>
          <p:cNvGrpSpPr/>
          <p:nvPr/>
        </p:nvGrpSpPr>
        <p:grpSpPr>
          <a:xfrm>
            <a:off x="1201207" y="6630168"/>
            <a:ext cx="2980118" cy="2138191"/>
            <a:chOff x="0" y="-38100"/>
            <a:chExt cx="837213" cy="600688"/>
          </a:xfrm>
        </p:grpSpPr>
        <p:sp>
          <p:nvSpPr>
            <p:cNvPr id="198" name="Google Shape;198;p1"/>
            <p:cNvSpPr/>
            <p:nvPr/>
          </p:nvSpPr>
          <p:spPr>
            <a:xfrm>
              <a:off x="0" y="0"/>
              <a:ext cx="837213" cy="562588"/>
            </a:xfrm>
            <a:custGeom>
              <a:rect b="b" l="l" r="r" t="t"/>
              <a:pathLst>
                <a:path extrusionOk="0" h="562588" w="837213">
                  <a:moveTo>
                    <a:pt x="24355" y="0"/>
                  </a:moveTo>
                  <a:lnTo>
                    <a:pt x="812858" y="0"/>
                  </a:lnTo>
                  <a:cubicBezTo>
                    <a:pt x="819317" y="0"/>
                    <a:pt x="825512" y="2566"/>
                    <a:pt x="830079" y="7133"/>
                  </a:cubicBezTo>
                  <a:cubicBezTo>
                    <a:pt x="834647" y="11701"/>
                    <a:pt x="837213" y="17896"/>
                    <a:pt x="837213" y="24355"/>
                  </a:cubicBezTo>
                  <a:lnTo>
                    <a:pt x="837213" y="538233"/>
                  </a:lnTo>
                  <a:cubicBezTo>
                    <a:pt x="837213" y="544692"/>
                    <a:pt x="834647" y="550887"/>
                    <a:pt x="830079" y="555454"/>
                  </a:cubicBezTo>
                  <a:cubicBezTo>
                    <a:pt x="825512" y="560022"/>
                    <a:pt x="819317" y="562588"/>
                    <a:pt x="812858" y="562588"/>
                  </a:cubicBezTo>
                  <a:lnTo>
                    <a:pt x="24355" y="562588"/>
                  </a:lnTo>
                  <a:cubicBezTo>
                    <a:pt x="17896" y="562588"/>
                    <a:pt x="11701" y="560022"/>
                    <a:pt x="7133" y="555454"/>
                  </a:cubicBezTo>
                  <a:cubicBezTo>
                    <a:pt x="2566" y="550887"/>
                    <a:pt x="0" y="544692"/>
                    <a:pt x="0" y="538233"/>
                  </a:cubicBezTo>
                  <a:lnTo>
                    <a:pt x="0" y="24355"/>
                  </a:lnTo>
                  <a:cubicBezTo>
                    <a:pt x="0" y="17896"/>
                    <a:pt x="2566" y="11701"/>
                    <a:pt x="7133" y="7133"/>
                  </a:cubicBezTo>
                  <a:cubicBezTo>
                    <a:pt x="11701" y="2566"/>
                    <a:pt x="17896" y="0"/>
                    <a:pt x="24355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13211E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"/>
            <p:cNvSpPr txBox="1"/>
            <p:nvPr/>
          </p:nvSpPr>
          <p:spPr>
            <a:xfrm>
              <a:off x="0" y="-38100"/>
              <a:ext cx="837213" cy="600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1"/>
          <p:cNvGrpSpPr/>
          <p:nvPr/>
        </p:nvGrpSpPr>
        <p:grpSpPr>
          <a:xfrm>
            <a:off x="6576703" y="8289399"/>
            <a:ext cx="4209360" cy="383710"/>
            <a:chOff x="0" y="-38100"/>
            <a:chExt cx="1182547" cy="107797"/>
          </a:xfrm>
        </p:grpSpPr>
        <p:sp>
          <p:nvSpPr>
            <p:cNvPr id="201" name="Google Shape;201;p1"/>
            <p:cNvSpPr/>
            <p:nvPr/>
          </p:nvSpPr>
          <p:spPr>
            <a:xfrm>
              <a:off x="0" y="0"/>
              <a:ext cx="1182547" cy="69697"/>
            </a:xfrm>
            <a:custGeom>
              <a:rect b="b" l="l" r="r" t="t"/>
              <a:pathLst>
                <a:path extrusionOk="0" h="69697" w="1182547">
                  <a:moveTo>
                    <a:pt x="8621" y="0"/>
                  </a:moveTo>
                  <a:lnTo>
                    <a:pt x="1173926" y="0"/>
                  </a:lnTo>
                  <a:cubicBezTo>
                    <a:pt x="1176213" y="0"/>
                    <a:pt x="1178405" y="908"/>
                    <a:pt x="1180022" y="2525"/>
                  </a:cubicBezTo>
                  <a:cubicBezTo>
                    <a:pt x="1181639" y="4142"/>
                    <a:pt x="1182547" y="6335"/>
                    <a:pt x="1182547" y="8621"/>
                  </a:cubicBezTo>
                  <a:lnTo>
                    <a:pt x="1182547" y="61076"/>
                  </a:lnTo>
                  <a:cubicBezTo>
                    <a:pt x="1182547" y="65837"/>
                    <a:pt x="1178687" y="69697"/>
                    <a:pt x="1173926" y="69697"/>
                  </a:cubicBezTo>
                  <a:lnTo>
                    <a:pt x="8621" y="69697"/>
                  </a:lnTo>
                  <a:cubicBezTo>
                    <a:pt x="3860" y="69697"/>
                    <a:pt x="0" y="65837"/>
                    <a:pt x="0" y="61076"/>
                  </a:cubicBezTo>
                  <a:lnTo>
                    <a:pt x="0" y="8621"/>
                  </a:lnTo>
                  <a:cubicBezTo>
                    <a:pt x="0" y="3860"/>
                    <a:pt x="3860" y="0"/>
                    <a:pt x="8621" y="0"/>
                  </a:cubicBezTo>
                  <a:close/>
                </a:path>
              </a:pathLst>
            </a:custGeom>
            <a:solidFill>
              <a:srgbClr val="1B350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"/>
            <p:cNvSpPr txBox="1"/>
            <p:nvPr/>
          </p:nvSpPr>
          <p:spPr>
            <a:xfrm>
              <a:off x="0" y="-38100"/>
              <a:ext cx="1182547" cy="10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03" name="Google Shape;203;p1"/>
          <p:cNvCxnSpPr/>
          <p:nvPr/>
        </p:nvCxnSpPr>
        <p:spPr>
          <a:xfrm>
            <a:off x="4848965" y="8249734"/>
            <a:ext cx="6781951" cy="0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04" name="Google Shape;204;p1"/>
          <p:cNvCxnSpPr/>
          <p:nvPr/>
        </p:nvCxnSpPr>
        <p:spPr>
          <a:xfrm rot="10800000">
            <a:off x="4863252" y="8074450"/>
            <a:ext cx="0" cy="146631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med" w="med" type="stealth"/>
          </a:ln>
        </p:spPr>
      </p:cxnSp>
      <p:cxnSp>
        <p:nvCxnSpPr>
          <p:cNvPr id="205" name="Google Shape;205;p1"/>
          <p:cNvCxnSpPr/>
          <p:nvPr/>
        </p:nvCxnSpPr>
        <p:spPr>
          <a:xfrm rot="10800000">
            <a:off x="6539437" y="8074450"/>
            <a:ext cx="0" cy="146631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med" w="med" type="stealth"/>
          </a:ln>
        </p:spPr>
      </p:cxnSp>
      <p:cxnSp>
        <p:nvCxnSpPr>
          <p:cNvPr id="206" name="Google Shape;206;p1"/>
          <p:cNvCxnSpPr/>
          <p:nvPr/>
        </p:nvCxnSpPr>
        <p:spPr>
          <a:xfrm rot="10800000">
            <a:off x="8350781" y="8074450"/>
            <a:ext cx="0" cy="146631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med" w="med" type="stealth"/>
          </a:ln>
        </p:spPr>
      </p:cxnSp>
      <p:cxnSp>
        <p:nvCxnSpPr>
          <p:cNvPr id="207" name="Google Shape;207;p1"/>
          <p:cNvCxnSpPr/>
          <p:nvPr/>
        </p:nvCxnSpPr>
        <p:spPr>
          <a:xfrm rot="10800000">
            <a:off x="10177031" y="8074450"/>
            <a:ext cx="0" cy="146631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med" w="med" type="stealth"/>
          </a:ln>
        </p:spPr>
      </p:cxnSp>
      <p:cxnSp>
        <p:nvCxnSpPr>
          <p:cNvPr id="208" name="Google Shape;208;p1"/>
          <p:cNvCxnSpPr/>
          <p:nvPr/>
        </p:nvCxnSpPr>
        <p:spPr>
          <a:xfrm rot="10800000">
            <a:off x="11606557" y="8074450"/>
            <a:ext cx="0" cy="146631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med" w="med" type="stealth"/>
          </a:ln>
        </p:spPr>
      </p:cxnSp>
      <p:cxnSp>
        <p:nvCxnSpPr>
          <p:cNvPr id="209" name="Google Shape;209;p1"/>
          <p:cNvCxnSpPr/>
          <p:nvPr/>
        </p:nvCxnSpPr>
        <p:spPr>
          <a:xfrm rot="10800000">
            <a:off x="8761406" y="8286439"/>
            <a:ext cx="0" cy="138579"/>
          </a:xfrm>
          <a:prstGeom prst="straightConnector1">
            <a:avLst/>
          </a:prstGeom>
          <a:noFill/>
          <a:ln cap="flat" cmpd="sng" w="28575">
            <a:solidFill>
              <a:srgbClr val="1B3507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210" name="Google Shape;210;p1"/>
          <p:cNvGrpSpPr/>
          <p:nvPr/>
        </p:nvGrpSpPr>
        <p:grpSpPr>
          <a:xfrm>
            <a:off x="2121456" y="8863609"/>
            <a:ext cx="10994736" cy="1961552"/>
            <a:chOff x="0" y="0"/>
            <a:chExt cx="3088782" cy="551064"/>
          </a:xfrm>
        </p:grpSpPr>
        <p:sp>
          <p:nvSpPr>
            <p:cNvPr id="211" name="Google Shape;211;p1"/>
            <p:cNvSpPr/>
            <p:nvPr/>
          </p:nvSpPr>
          <p:spPr>
            <a:xfrm>
              <a:off x="0" y="0"/>
              <a:ext cx="3088782" cy="551064"/>
            </a:xfrm>
            <a:custGeom>
              <a:rect b="b" l="l" r="r" t="t"/>
              <a:pathLst>
                <a:path extrusionOk="0" h="551064" w="3088782">
                  <a:moveTo>
                    <a:pt x="6601" y="0"/>
                  </a:moveTo>
                  <a:lnTo>
                    <a:pt x="3082181" y="0"/>
                  </a:lnTo>
                  <a:cubicBezTo>
                    <a:pt x="3085826" y="0"/>
                    <a:pt x="3088782" y="2956"/>
                    <a:pt x="3088782" y="6601"/>
                  </a:cubicBezTo>
                  <a:lnTo>
                    <a:pt x="3088782" y="544463"/>
                  </a:lnTo>
                  <a:cubicBezTo>
                    <a:pt x="3088782" y="548109"/>
                    <a:pt x="3085826" y="551064"/>
                    <a:pt x="3082181" y="551064"/>
                  </a:cubicBezTo>
                  <a:lnTo>
                    <a:pt x="6601" y="551064"/>
                  </a:lnTo>
                  <a:cubicBezTo>
                    <a:pt x="2956" y="551064"/>
                    <a:pt x="0" y="548109"/>
                    <a:pt x="0" y="544463"/>
                  </a:cubicBezTo>
                  <a:lnTo>
                    <a:pt x="0" y="6601"/>
                  </a:lnTo>
                  <a:cubicBezTo>
                    <a:pt x="0" y="2956"/>
                    <a:pt x="2956" y="0"/>
                    <a:pt x="6601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CCB68C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"/>
            <p:cNvSpPr txBox="1"/>
            <p:nvPr/>
          </p:nvSpPr>
          <p:spPr>
            <a:xfrm>
              <a:off x="0" y="0"/>
              <a:ext cx="3088782" cy="551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56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1"/>
          <p:cNvSpPr/>
          <p:nvPr/>
        </p:nvSpPr>
        <p:spPr>
          <a:xfrm>
            <a:off x="2511045" y="9092209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38996" r="-3899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"/>
          <p:cNvSpPr/>
          <p:nvPr/>
        </p:nvSpPr>
        <p:spPr>
          <a:xfrm>
            <a:off x="4111108" y="9092209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24931" r="-2493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"/>
          <p:cNvSpPr/>
          <p:nvPr/>
        </p:nvSpPr>
        <p:spPr>
          <a:xfrm>
            <a:off x="5664457" y="9092209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38889" r="-3888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7162279" y="9083237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25046" r="-2504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"/>
          <p:cNvSpPr/>
          <p:nvPr/>
        </p:nvSpPr>
        <p:spPr>
          <a:xfrm>
            <a:off x="8638294" y="9083237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"/>
          <p:cNvSpPr/>
          <p:nvPr/>
        </p:nvSpPr>
        <p:spPr>
          <a:xfrm>
            <a:off x="10170467" y="9083237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-24931" r="-2493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"/>
          <p:cNvSpPr/>
          <p:nvPr/>
        </p:nvSpPr>
        <p:spPr>
          <a:xfrm>
            <a:off x="11653765" y="9083237"/>
            <a:ext cx="1000439" cy="1000439"/>
          </a:xfrm>
          <a:custGeom>
            <a:rect b="b" l="l" r="r" t="t"/>
            <a:pathLst>
              <a:path extrusionOk="0" h="812800" w="812800">
                <a:moveTo>
                  <a:pt x="92862" y="0"/>
                </a:moveTo>
                <a:lnTo>
                  <a:pt x="719938" y="0"/>
                </a:lnTo>
                <a:cubicBezTo>
                  <a:pt x="744566" y="0"/>
                  <a:pt x="768186" y="9784"/>
                  <a:pt x="785601" y="27199"/>
                </a:cubicBezTo>
                <a:cubicBezTo>
                  <a:pt x="803016" y="44614"/>
                  <a:pt x="812800" y="68234"/>
                  <a:pt x="812800" y="92862"/>
                </a:cubicBezTo>
                <a:lnTo>
                  <a:pt x="812800" y="719938"/>
                </a:lnTo>
                <a:cubicBezTo>
                  <a:pt x="812800" y="744566"/>
                  <a:pt x="803016" y="768186"/>
                  <a:pt x="785601" y="785601"/>
                </a:cubicBezTo>
                <a:cubicBezTo>
                  <a:pt x="768186" y="803016"/>
                  <a:pt x="744566" y="812800"/>
                  <a:pt x="719938" y="812800"/>
                </a:cubicBezTo>
                <a:lnTo>
                  <a:pt x="92862" y="812800"/>
                </a:lnTo>
                <a:cubicBezTo>
                  <a:pt x="68234" y="812800"/>
                  <a:pt x="44614" y="803016"/>
                  <a:pt x="27199" y="785601"/>
                </a:cubicBezTo>
                <a:cubicBezTo>
                  <a:pt x="9784" y="768186"/>
                  <a:pt x="0" y="744566"/>
                  <a:pt x="0" y="719938"/>
                </a:cubicBezTo>
                <a:lnTo>
                  <a:pt x="0" y="92862"/>
                </a:lnTo>
                <a:cubicBezTo>
                  <a:pt x="0" y="68234"/>
                  <a:pt x="9784" y="44614"/>
                  <a:pt x="27199" y="27199"/>
                </a:cubicBezTo>
                <a:cubicBezTo>
                  <a:pt x="44614" y="9784"/>
                  <a:pt x="68234" y="0"/>
                  <a:pt x="92862" y="0"/>
                </a:cubicBez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-38889" r="-3888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1"/>
          <p:cNvGrpSpPr/>
          <p:nvPr/>
        </p:nvGrpSpPr>
        <p:grpSpPr>
          <a:xfrm>
            <a:off x="2121456" y="10536840"/>
            <a:ext cx="10994736" cy="809440"/>
            <a:chOff x="0" y="-38100"/>
            <a:chExt cx="3088782" cy="227398"/>
          </a:xfrm>
        </p:grpSpPr>
        <p:sp>
          <p:nvSpPr>
            <p:cNvPr id="221" name="Google Shape;221;p1"/>
            <p:cNvSpPr/>
            <p:nvPr/>
          </p:nvSpPr>
          <p:spPr>
            <a:xfrm>
              <a:off x="0" y="0"/>
              <a:ext cx="3088782" cy="189298"/>
            </a:xfrm>
            <a:custGeom>
              <a:rect b="b" l="l" r="r" t="t"/>
              <a:pathLst>
                <a:path extrusionOk="0" h="189298" w="3088782">
                  <a:moveTo>
                    <a:pt x="6601" y="0"/>
                  </a:moveTo>
                  <a:lnTo>
                    <a:pt x="3082181" y="0"/>
                  </a:lnTo>
                  <a:cubicBezTo>
                    <a:pt x="3085826" y="0"/>
                    <a:pt x="3088782" y="2956"/>
                    <a:pt x="3088782" y="6601"/>
                  </a:cubicBezTo>
                  <a:lnTo>
                    <a:pt x="3088782" y="182697"/>
                  </a:lnTo>
                  <a:cubicBezTo>
                    <a:pt x="3088782" y="184448"/>
                    <a:pt x="3088087" y="186127"/>
                    <a:pt x="3086849" y="187365"/>
                  </a:cubicBezTo>
                  <a:cubicBezTo>
                    <a:pt x="3085610" y="188603"/>
                    <a:pt x="3083931" y="189298"/>
                    <a:pt x="3082181" y="189298"/>
                  </a:cubicBezTo>
                  <a:lnTo>
                    <a:pt x="6601" y="189298"/>
                  </a:lnTo>
                  <a:cubicBezTo>
                    <a:pt x="2956" y="189298"/>
                    <a:pt x="0" y="186343"/>
                    <a:pt x="0" y="182697"/>
                  </a:cubicBezTo>
                  <a:lnTo>
                    <a:pt x="0" y="6601"/>
                  </a:lnTo>
                  <a:cubicBezTo>
                    <a:pt x="0" y="2956"/>
                    <a:pt x="2956" y="0"/>
                    <a:pt x="6601" y="0"/>
                  </a:cubicBezTo>
                  <a:close/>
                </a:path>
              </a:pathLst>
            </a:custGeom>
            <a:solidFill>
              <a:srgbClr val="CCB68C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"/>
            <p:cNvSpPr txBox="1"/>
            <p:nvPr/>
          </p:nvSpPr>
          <p:spPr>
            <a:xfrm>
              <a:off x="0" y="-38100"/>
              <a:ext cx="3088782" cy="227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1"/>
          <p:cNvGrpSpPr/>
          <p:nvPr/>
        </p:nvGrpSpPr>
        <p:grpSpPr>
          <a:xfrm>
            <a:off x="2349645" y="10675397"/>
            <a:ext cx="322799" cy="449656"/>
            <a:chOff x="0" y="-38100"/>
            <a:chExt cx="90685" cy="126323"/>
          </a:xfrm>
        </p:grpSpPr>
        <p:sp>
          <p:nvSpPr>
            <p:cNvPr id="224" name="Google Shape;224;p1"/>
            <p:cNvSpPr/>
            <p:nvPr/>
          </p:nvSpPr>
          <p:spPr>
            <a:xfrm>
              <a:off x="0" y="0"/>
              <a:ext cx="90685" cy="88223"/>
            </a:xfrm>
            <a:custGeom>
              <a:rect b="b" l="l" r="r" t="t"/>
              <a:pathLst>
                <a:path extrusionOk="0" h="88223" w="90685">
                  <a:moveTo>
                    <a:pt x="44112" y="0"/>
                  </a:moveTo>
                  <a:lnTo>
                    <a:pt x="46573" y="0"/>
                  </a:lnTo>
                  <a:cubicBezTo>
                    <a:pt x="58272" y="0"/>
                    <a:pt x="69492" y="4647"/>
                    <a:pt x="77765" y="12920"/>
                  </a:cubicBezTo>
                  <a:cubicBezTo>
                    <a:pt x="86037" y="21192"/>
                    <a:pt x="90685" y="32412"/>
                    <a:pt x="90685" y="44112"/>
                  </a:cubicBezTo>
                  <a:lnTo>
                    <a:pt x="90685" y="44112"/>
                  </a:lnTo>
                  <a:cubicBezTo>
                    <a:pt x="90685" y="55811"/>
                    <a:pt x="86037" y="67031"/>
                    <a:pt x="77765" y="75303"/>
                  </a:cubicBezTo>
                  <a:cubicBezTo>
                    <a:pt x="69492" y="83576"/>
                    <a:pt x="58272" y="88223"/>
                    <a:pt x="46573" y="88223"/>
                  </a:cubicBezTo>
                  <a:lnTo>
                    <a:pt x="44112" y="88223"/>
                  </a:lnTo>
                  <a:cubicBezTo>
                    <a:pt x="32412" y="88223"/>
                    <a:pt x="21192" y="83576"/>
                    <a:pt x="12920" y="75303"/>
                  </a:cubicBezTo>
                  <a:cubicBezTo>
                    <a:pt x="4647" y="67031"/>
                    <a:pt x="0" y="55811"/>
                    <a:pt x="0" y="44112"/>
                  </a:cubicBezTo>
                  <a:lnTo>
                    <a:pt x="0" y="44112"/>
                  </a:lnTo>
                  <a:cubicBezTo>
                    <a:pt x="0" y="32412"/>
                    <a:pt x="4647" y="21192"/>
                    <a:pt x="12920" y="12920"/>
                  </a:cubicBezTo>
                  <a:cubicBezTo>
                    <a:pt x="21192" y="4647"/>
                    <a:pt x="32412" y="0"/>
                    <a:pt x="44112" y="0"/>
                  </a:cubicBezTo>
                  <a:close/>
                </a:path>
              </a:pathLst>
            </a:custGeom>
            <a:solidFill>
              <a:srgbClr val="6B4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"/>
            <p:cNvSpPr txBox="1"/>
            <p:nvPr/>
          </p:nvSpPr>
          <p:spPr>
            <a:xfrm>
              <a:off x="0" y="-38100"/>
              <a:ext cx="90685" cy="12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1"/>
          <p:cNvGrpSpPr/>
          <p:nvPr/>
        </p:nvGrpSpPr>
        <p:grpSpPr>
          <a:xfrm>
            <a:off x="4656358" y="10675397"/>
            <a:ext cx="322799" cy="449656"/>
            <a:chOff x="0" y="-38100"/>
            <a:chExt cx="90685" cy="126323"/>
          </a:xfrm>
        </p:grpSpPr>
        <p:sp>
          <p:nvSpPr>
            <p:cNvPr id="227" name="Google Shape;227;p1"/>
            <p:cNvSpPr/>
            <p:nvPr/>
          </p:nvSpPr>
          <p:spPr>
            <a:xfrm>
              <a:off x="0" y="0"/>
              <a:ext cx="90685" cy="88223"/>
            </a:xfrm>
            <a:custGeom>
              <a:rect b="b" l="l" r="r" t="t"/>
              <a:pathLst>
                <a:path extrusionOk="0" h="88223" w="90685">
                  <a:moveTo>
                    <a:pt x="44112" y="0"/>
                  </a:moveTo>
                  <a:lnTo>
                    <a:pt x="46573" y="0"/>
                  </a:lnTo>
                  <a:cubicBezTo>
                    <a:pt x="58272" y="0"/>
                    <a:pt x="69492" y="4647"/>
                    <a:pt x="77765" y="12920"/>
                  </a:cubicBezTo>
                  <a:cubicBezTo>
                    <a:pt x="86037" y="21192"/>
                    <a:pt x="90685" y="32412"/>
                    <a:pt x="90685" y="44112"/>
                  </a:cubicBezTo>
                  <a:lnTo>
                    <a:pt x="90685" y="44112"/>
                  </a:lnTo>
                  <a:cubicBezTo>
                    <a:pt x="90685" y="55811"/>
                    <a:pt x="86037" y="67031"/>
                    <a:pt x="77765" y="75303"/>
                  </a:cubicBezTo>
                  <a:cubicBezTo>
                    <a:pt x="69492" y="83576"/>
                    <a:pt x="58272" y="88223"/>
                    <a:pt x="46573" y="88223"/>
                  </a:cubicBezTo>
                  <a:lnTo>
                    <a:pt x="44112" y="88223"/>
                  </a:lnTo>
                  <a:cubicBezTo>
                    <a:pt x="32412" y="88223"/>
                    <a:pt x="21192" y="83576"/>
                    <a:pt x="12920" y="75303"/>
                  </a:cubicBezTo>
                  <a:cubicBezTo>
                    <a:pt x="4647" y="67031"/>
                    <a:pt x="0" y="55811"/>
                    <a:pt x="0" y="44112"/>
                  </a:cubicBezTo>
                  <a:lnTo>
                    <a:pt x="0" y="44112"/>
                  </a:lnTo>
                  <a:cubicBezTo>
                    <a:pt x="0" y="32412"/>
                    <a:pt x="4647" y="21192"/>
                    <a:pt x="12920" y="12920"/>
                  </a:cubicBezTo>
                  <a:cubicBezTo>
                    <a:pt x="21192" y="4647"/>
                    <a:pt x="32412" y="0"/>
                    <a:pt x="44112" y="0"/>
                  </a:cubicBezTo>
                  <a:close/>
                </a:path>
              </a:pathLst>
            </a:custGeom>
            <a:solidFill>
              <a:srgbClr val="6B4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"/>
            <p:cNvSpPr txBox="1"/>
            <p:nvPr/>
          </p:nvSpPr>
          <p:spPr>
            <a:xfrm>
              <a:off x="0" y="-38100"/>
              <a:ext cx="90685" cy="12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"/>
          <p:cNvGrpSpPr/>
          <p:nvPr/>
        </p:nvGrpSpPr>
        <p:grpSpPr>
          <a:xfrm>
            <a:off x="7153586" y="10661254"/>
            <a:ext cx="322799" cy="449656"/>
            <a:chOff x="0" y="-38100"/>
            <a:chExt cx="90685" cy="126323"/>
          </a:xfrm>
        </p:grpSpPr>
        <p:sp>
          <p:nvSpPr>
            <p:cNvPr id="230" name="Google Shape;230;p1"/>
            <p:cNvSpPr/>
            <p:nvPr/>
          </p:nvSpPr>
          <p:spPr>
            <a:xfrm>
              <a:off x="0" y="0"/>
              <a:ext cx="90685" cy="88223"/>
            </a:xfrm>
            <a:custGeom>
              <a:rect b="b" l="l" r="r" t="t"/>
              <a:pathLst>
                <a:path extrusionOk="0" h="88223" w="90685">
                  <a:moveTo>
                    <a:pt x="44112" y="0"/>
                  </a:moveTo>
                  <a:lnTo>
                    <a:pt x="46573" y="0"/>
                  </a:lnTo>
                  <a:cubicBezTo>
                    <a:pt x="58272" y="0"/>
                    <a:pt x="69492" y="4647"/>
                    <a:pt x="77765" y="12920"/>
                  </a:cubicBezTo>
                  <a:cubicBezTo>
                    <a:pt x="86037" y="21192"/>
                    <a:pt x="90685" y="32412"/>
                    <a:pt x="90685" y="44112"/>
                  </a:cubicBezTo>
                  <a:lnTo>
                    <a:pt x="90685" y="44112"/>
                  </a:lnTo>
                  <a:cubicBezTo>
                    <a:pt x="90685" y="55811"/>
                    <a:pt x="86037" y="67031"/>
                    <a:pt x="77765" y="75303"/>
                  </a:cubicBezTo>
                  <a:cubicBezTo>
                    <a:pt x="69492" y="83576"/>
                    <a:pt x="58272" y="88223"/>
                    <a:pt x="46573" y="88223"/>
                  </a:cubicBezTo>
                  <a:lnTo>
                    <a:pt x="44112" y="88223"/>
                  </a:lnTo>
                  <a:cubicBezTo>
                    <a:pt x="32412" y="88223"/>
                    <a:pt x="21192" y="83576"/>
                    <a:pt x="12920" y="75303"/>
                  </a:cubicBezTo>
                  <a:cubicBezTo>
                    <a:pt x="4647" y="67031"/>
                    <a:pt x="0" y="55811"/>
                    <a:pt x="0" y="44112"/>
                  </a:cubicBezTo>
                  <a:lnTo>
                    <a:pt x="0" y="44112"/>
                  </a:lnTo>
                  <a:cubicBezTo>
                    <a:pt x="0" y="32412"/>
                    <a:pt x="4647" y="21192"/>
                    <a:pt x="12920" y="12920"/>
                  </a:cubicBezTo>
                  <a:cubicBezTo>
                    <a:pt x="21192" y="4647"/>
                    <a:pt x="32412" y="0"/>
                    <a:pt x="44112" y="0"/>
                  </a:cubicBezTo>
                  <a:close/>
                </a:path>
              </a:pathLst>
            </a:custGeom>
            <a:solidFill>
              <a:srgbClr val="6B4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"/>
            <p:cNvSpPr txBox="1"/>
            <p:nvPr/>
          </p:nvSpPr>
          <p:spPr>
            <a:xfrm>
              <a:off x="0" y="-38100"/>
              <a:ext cx="90685" cy="12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1"/>
          <p:cNvGrpSpPr/>
          <p:nvPr/>
        </p:nvGrpSpPr>
        <p:grpSpPr>
          <a:xfrm>
            <a:off x="9157853" y="10675397"/>
            <a:ext cx="322799" cy="449656"/>
            <a:chOff x="0" y="-38100"/>
            <a:chExt cx="90685" cy="126323"/>
          </a:xfrm>
        </p:grpSpPr>
        <p:sp>
          <p:nvSpPr>
            <p:cNvPr id="233" name="Google Shape;233;p1"/>
            <p:cNvSpPr/>
            <p:nvPr/>
          </p:nvSpPr>
          <p:spPr>
            <a:xfrm>
              <a:off x="0" y="0"/>
              <a:ext cx="90685" cy="88223"/>
            </a:xfrm>
            <a:custGeom>
              <a:rect b="b" l="l" r="r" t="t"/>
              <a:pathLst>
                <a:path extrusionOk="0" h="88223" w="90685">
                  <a:moveTo>
                    <a:pt x="44112" y="0"/>
                  </a:moveTo>
                  <a:lnTo>
                    <a:pt x="46573" y="0"/>
                  </a:lnTo>
                  <a:cubicBezTo>
                    <a:pt x="58272" y="0"/>
                    <a:pt x="69492" y="4647"/>
                    <a:pt x="77765" y="12920"/>
                  </a:cubicBezTo>
                  <a:cubicBezTo>
                    <a:pt x="86037" y="21192"/>
                    <a:pt x="90685" y="32412"/>
                    <a:pt x="90685" y="44112"/>
                  </a:cubicBezTo>
                  <a:lnTo>
                    <a:pt x="90685" y="44112"/>
                  </a:lnTo>
                  <a:cubicBezTo>
                    <a:pt x="90685" y="55811"/>
                    <a:pt x="86037" y="67031"/>
                    <a:pt x="77765" y="75303"/>
                  </a:cubicBezTo>
                  <a:cubicBezTo>
                    <a:pt x="69492" y="83576"/>
                    <a:pt x="58272" y="88223"/>
                    <a:pt x="46573" y="88223"/>
                  </a:cubicBezTo>
                  <a:lnTo>
                    <a:pt x="44112" y="88223"/>
                  </a:lnTo>
                  <a:cubicBezTo>
                    <a:pt x="32412" y="88223"/>
                    <a:pt x="21192" y="83576"/>
                    <a:pt x="12920" y="75303"/>
                  </a:cubicBezTo>
                  <a:cubicBezTo>
                    <a:pt x="4647" y="67031"/>
                    <a:pt x="0" y="55811"/>
                    <a:pt x="0" y="44112"/>
                  </a:cubicBezTo>
                  <a:lnTo>
                    <a:pt x="0" y="44112"/>
                  </a:lnTo>
                  <a:cubicBezTo>
                    <a:pt x="0" y="32412"/>
                    <a:pt x="4647" y="21192"/>
                    <a:pt x="12920" y="12920"/>
                  </a:cubicBezTo>
                  <a:cubicBezTo>
                    <a:pt x="21192" y="4647"/>
                    <a:pt x="32412" y="0"/>
                    <a:pt x="44112" y="0"/>
                  </a:cubicBezTo>
                  <a:close/>
                </a:path>
              </a:pathLst>
            </a:custGeom>
            <a:solidFill>
              <a:srgbClr val="6B4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"/>
            <p:cNvSpPr txBox="1"/>
            <p:nvPr/>
          </p:nvSpPr>
          <p:spPr>
            <a:xfrm>
              <a:off x="0" y="-38100"/>
              <a:ext cx="90685" cy="12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"/>
          <p:cNvGrpSpPr/>
          <p:nvPr/>
        </p:nvGrpSpPr>
        <p:grpSpPr>
          <a:xfrm>
            <a:off x="11258408" y="10675397"/>
            <a:ext cx="322799" cy="449656"/>
            <a:chOff x="0" y="-38100"/>
            <a:chExt cx="90685" cy="126323"/>
          </a:xfrm>
        </p:grpSpPr>
        <p:sp>
          <p:nvSpPr>
            <p:cNvPr id="236" name="Google Shape;236;p1"/>
            <p:cNvSpPr/>
            <p:nvPr/>
          </p:nvSpPr>
          <p:spPr>
            <a:xfrm>
              <a:off x="0" y="0"/>
              <a:ext cx="90685" cy="88223"/>
            </a:xfrm>
            <a:custGeom>
              <a:rect b="b" l="l" r="r" t="t"/>
              <a:pathLst>
                <a:path extrusionOk="0" h="88223" w="90685">
                  <a:moveTo>
                    <a:pt x="44112" y="0"/>
                  </a:moveTo>
                  <a:lnTo>
                    <a:pt x="46573" y="0"/>
                  </a:lnTo>
                  <a:cubicBezTo>
                    <a:pt x="58272" y="0"/>
                    <a:pt x="69492" y="4647"/>
                    <a:pt x="77765" y="12920"/>
                  </a:cubicBezTo>
                  <a:cubicBezTo>
                    <a:pt x="86037" y="21192"/>
                    <a:pt x="90685" y="32412"/>
                    <a:pt x="90685" y="44112"/>
                  </a:cubicBezTo>
                  <a:lnTo>
                    <a:pt x="90685" y="44112"/>
                  </a:lnTo>
                  <a:cubicBezTo>
                    <a:pt x="90685" y="55811"/>
                    <a:pt x="86037" y="67031"/>
                    <a:pt x="77765" y="75303"/>
                  </a:cubicBezTo>
                  <a:cubicBezTo>
                    <a:pt x="69492" y="83576"/>
                    <a:pt x="58272" y="88223"/>
                    <a:pt x="46573" y="88223"/>
                  </a:cubicBezTo>
                  <a:lnTo>
                    <a:pt x="44112" y="88223"/>
                  </a:lnTo>
                  <a:cubicBezTo>
                    <a:pt x="32412" y="88223"/>
                    <a:pt x="21192" y="83576"/>
                    <a:pt x="12920" y="75303"/>
                  </a:cubicBezTo>
                  <a:cubicBezTo>
                    <a:pt x="4647" y="67031"/>
                    <a:pt x="0" y="55811"/>
                    <a:pt x="0" y="44112"/>
                  </a:cubicBezTo>
                  <a:lnTo>
                    <a:pt x="0" y="44112"/>
                  </a:lnTo>
                  <a:cubicBezTo>
                    <a:pt x="0" y="32412"/>
                    <a:pt x="4647" y="21192"/>
                    <a:pt x="12920" y="12920"/>
                  </a:cubicBezTo>
                  <a:cubicBezTo>
                    <a:pt x="21192" y="4647"/>
                    <a:pt x="32412" y="0"/>
                    <a:pt x="44112" y="0"/>
                  </a:cubicBezTo>
                  <a:close/>
                </a:path>
              </a:pathLst>
            </a:custGeom>
            <a:solidFill>
              <a:srgbClr val="6B4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"/>
            <p:cNvSpPr txBox="1"/>
            <p:nvPr/>
          </p:nvSpPr>
          <p:spPr>
            <a:xfrm>
              <a:off x="0" y="-38100"/>
              <a:ext cx="90685" cy="126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1"/>
          <p:cNvGrpSpPr/>
          <p:nvPr/>
        </p:nvGrpSpPr>
        <p:grpSpPr>
          <a:xfrm>
            <a:off x="13870043" y="5071824"/>
            <a:ext cx="3216750" cy="739633"/>
            <a:chOff x="0" y="-38100"/>
            <a:chExt cx="903691" cy="207787"/>
          </a:xfrm>
        </p:grpSpPr>
        <p:sp>
          <p:nvSpPr>
            <p:cNvPr id="239" name="Google Shape;239;p1"/>
            <p:cNvSpPr/>
            <p:nvPr/>
          </p:nvSpPr>
          <p:spPr>
            <a:xfrm>
              <a:off x="0" y="0"/>
              <a:ext cx="903691" cy="169687"/>
            </a:xfrm>
            <a:custGeom>
              <a:rect b="b" l="l" r="r" t="t"/>
              <a:pathLst>
                <a:path extrusionOk="0" h="169687" w="903691">
                  <a:moveTo>
                    <a:pt x="22563" y="0"/>
                  </a:moveTo>
                  <a:lnTo>
                    <a:pt x="881127" y="0"/>
                  </a:lnTo>
                  <a:cubicBezTo>
                    <a:pt x="887111" y="0"/>
                    <a:pt x="892851" y="2377"/>
                    <a:pt x="897082" y="6609"/>
                  </a:cubicBezTo>
                  <a:cubicBezTo>
                    <a:pt x="901313" y="10840"/>
                    <a:pt x="903691" y="16579"/>
                    <a:pt x="903691" y="22563"/>
                  </a:cubicBezTo>
                  <a:lnTo>
                    <a:pt x="903691" y="147124"/>
                  </a:lnTo>
                  <a:cubicBezTo>
                    <a:pt x="903691" y="153108"/>
                    <a:pt x="901313" y="158847"/>
                    <a:pt x="897082" y="163078"/>
                  </a:cubicBezTo>
                  <a:cubicBezTo>
                    <a:pt x="892851" y="167310"/>
                    <a:pt x="887111" y="169687"/>
                    <a:pt x="881127" y="169687"/>
                  </a:cubicBezTo>
                  <a:lnTo>
                    <a:pt x="22563" y="169687"/>
                  </a:lnTo>
                  <a:cubicBezTo>
                    <a:pt x="16579" y="169687"/>
                    <a:pt x="10840" y="167310"/>
                    <a:pt x="6609" y="163078"/>
                  </a:cubicBezTo>
                  <a:cubicBezTo>
                    <a:pt x="2377" y="158847"/>
                    <a:pt x="0" y="153108"/>
                    <a:pt x="0" y="147124"/>
                  </a:cubicBezTo>
                  <a:lnTo>
                    <a:pt x="0" y="22563"/>
                  </a:lnTo>
                  <a:cubicBezTo>
                    <a:pt x="0" y="16579"/>
                    <a:pt x="2377" y="10840"/>
                    <a:pt x="6609" y="6609"/>
                  </a:cubicBezTo>
                  <a:cubicBezTo>
                    <a:pt x="10840" y="2377"/>
                    <a:pt x="16579" y="0"/>
                    <a:pt x="22563" y="0"/>
                  </a:cubicBezTo>
                  <a:close/>
                </a:path>
              </a:pathLst>
            </a:custGeom>
            <a:solidFill>
              <a:srgbClr val="D9D484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"/>
            <p:cNvSpPr txBox="1"/>
            <p:nvPr/>
          </p:nvSpPr>
          <p:spPr>
            <a:xfrm>
              <a:off x="0" y="-38100"/>
              <a:ext cx="903691" cy="207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1"/>
          <p:cNvGrpSpPr/>
          <p:nvPr/>
        </p:nvGrpSpPr>
        <p:grpSpPr>
          <a:xfrm>
            <a:off x="13870043" y="5675836"/>
            <a:ext cx="3216750" cy="3968523"/>
            <a:chOff x="0" y="-38100"/>
            <a:chExt cx="903691" cy="1114888"/>
          </a:xfrm>
        </p:grpSpPr>
        <p:sp>
          <p:nvSpPr>
            <p:cNvPr id="242" name="Google Shape;242;p1"/>
            <p:cNvSpPr/>
            <p:nvPr/>
          </p:nvSpPr>
          <p:spPr>
            <a:xfrm>
              <a:off x="0" y="0"/>
              <a:ext cx="903691" cy="1076788"/>
            </a:xfrm>
            <a:custGeom>
              <a:rect b="b" l="l" r="r" t="t"/>
              <a:pathLst>
                <a:path extrusionOk="0" h="1076788" w="903691">
                  <a:moveTo>
                    <a:pt x="22563" y="0"/>
                  </a:moveTo>
                  <a:lnTo>
                    <a:pt x="881127" y="0"/>
                  </a:lnTo>
                  <a:cubicBezTo>
                    <a:pt x="887111" y="0"/>
                    <a:pt x="892851" y="2377"/>
                    <a:pt x="897082" y="6609"/>
                  </a:cubicBezTo>
                  <a:cubicBezTo>
                    <a:pt x="901313" y="10840"/>
                    <a:pt x="903691" y="16579"/>
                    <a:pt x="903691" y="22563"/>
                  </a:cubicBezTo>
                  <a:lnTo>
                    <a:pt x="903691" y="1054225"/>
                  </a:lnTo>
                  <a:cubicBezTo>
                    <a:pt x="903691" y="1060209"/>
                    <a:pt x="901313" y="1065948"/>
                    <a:pt x="897082" y="1070180"/>
                  </a:cubicBezTo>
                  <a:cubicBezTo>
                    <a:pt x="892851" y="1074411"/>
                    <a:pt x="887111" y="1076788"/>
                    <a:pt x="881127" y="1076788"/>
                  </a:cubicBezTo>
                  <a:lnTo>
                    <a:pt x="22563" y="1076788"/>
                  </a:lnTo>
                  <a:cubicBezTo>
                    <a:pt x="16579" y="1076788"/>
                    <a:pt x="10840" y="1074411"/>
                    <a:pt x="6609" y="1070180"/>
                  </a:cubicBezTo>
                  <a:cubicBezTo>
                    <a:pt x="2377" y="1065948"/>
                    <a:pt x="0" y="1060209"/>
                    <a:pt x="0" y="1054225"/>
                  </a:cubicBezTo>
                  <a:lnTo>
                    <a:pt x="0" y="22563"/>
                  </a:lnTo>
                  <a:cubicBezTo>
                    <a:pt x="0" y="16579"/>
                    <a:pt x="2377" y="10840"/>
                    <a:pt x="6609" y="6609"/>
                  </a:cubicBezTo>
                  <a:cubicBezTo>
                    <a:pt x="10840" y="2377"/>
                    <a:pt x="16579" y="0"/>
                    <a:pt x="22563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D9D484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"/>
            <p:cNvSpPr txBox="1"/>
            <p:nvPr/>
          </p:nvSpPr>
          <p:spPr>
            <a:xfrm>
              <a:off x="0" y="-38100"/>
              <a:ext cx="903691" cy="1114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4" name="Google Shape;244;p1"/>
          <p:cNvGrpSpPr/>
          <p:nvPr/>
        </p:nvGrpSpPr>
        <p:grpSpPr>
          <a:xfrm>
            <a:off x="13306692" y="9844385"/>
            <a:ext cx="3780101" cy="1501895"/>
            <a:chOff x="0" y="0"/>
            <a:chExt cx="1061954" cy="421932"/>
          </a:xfrm>
        </p:grpSpPr>
        <p:sp>
          <p:nvSpPr>
            <p:cNvPr id="245" name="Google Shape;245;p1"/>
            <p:cNvSpPr/>
            <p:nvPr/>
          </p:nvSpPr>
          <p:spPr>
            <a:xfrm>
              <a:off x="0" y="0"/>
              <a:ext cx="1061954" cy="421932"/>
            </a:xfrm>
            <a:custGeom>
              <a:rect b="b" l="l" r="r" t="t"/>
              <a:pathLst>
                <a:path extrusionOk="0" h="421932" w="1061954">
                  <a:moveTo>
                    <a:pt x="19201" y="0"/>
                  </a:moveTo>
                  <a:lnTo>
                    <a:pt x="1042754" y="0"/>
                  </a:lnTo>
                  <a:cubicBezTo>
                    <a:pt x="1047846" y="0"/>
                    <a:pt x="1052730" y="2023"/>
                    <a:pt x="1056331" y="5624"/>
                  </a:cubicBezTo>
                  <a:cubicBezTo>
                    <a:pt x="1059931" y="9225"/>
                    <a:pt x="1061954" y="14108"/>
                    <a:pt x="1061954" y="19201"/>
                  </a:cubicBezTo>
                  <a:lnTo>
                    <a:pt x="1061954" y="402731"/>
                  </a:lnTo>
                  <a:cubicBezTo>
                    <a:pt x="1061954" y="407823"/>
                    <a:pt x="1059931" y="412707"/>
                    <a:pt x="1056331" y="416308"/>
                  </a:cubicBezTo>
                  <a:cubicBezTo>
                    <a:pt x="1052730" y="419909"/>
                    <a:pt x="1047846" y="421932"/>
                    <a:pt x="1042754" y="421932"/>
                  </a:cubicBezTo>
                  <a:lnTo>
                    <a:pt x="19201" y="421932"/>
                  </a:lnTo>
                  <a:cubicBezTo>
                    <a:pt x="14108" y="421932"/>
                    <a:pt x="9225" y="419909"/>
                    <a:pt x="5624" y="416308"/>
                  </a:cubicBezTo>
                  <a:cubicBezTo>
                    <a:pt x="2023" y="412707"/>
                    <a:pt x="0" y="407823"/>
                    <a:pt x="0" y="402731"/>
                  </a:cubicBezTo>
                  <a:lnTo>
                    <a:pt x="0" y="19201"/>
                  </a:lnTo>
                  <a:cubicBezTo>
                    <a:pt x="0" y="14108"/>
                    <a:pt x="2023" y="9225"/>
                    <a:pt x="5624" y="5624"/>
                  </a:cubicBezTo>
                  <a:cubicBezTo>
                    <a:pt x="9225" y="2023"/>
                    <a:pt x="14108" y="0"/>
                    <a:pt x="19201" y="0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 cap="sq" cmpd="sng" w="28575">
              <a:solidFill>
                <a:srgbClr val="85A000">
                  <a:alpha val="74902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"/>
            <p:cNvSpPr txBox="1"/>
            <p:nvPr/>
          </p:nvSpPr>
          <p:spPr>
            <a:xfrm>
              <a:off x="0" y="0"/>
              <a:ext cx="1061954" cy="421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56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Google Shape;247;p1"/>
          <p:cNvSpPr txBox="1"/>
          <p:nvPr/>
        </p:nvSpPr>
        <p:spPr>
          <a:xfrm>
            <a:off x="1288106" y="102770"/>
            <a:ext cx="157698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25">
                <a:solidFill>
                  <a:srgbClr val="1B2019"/>
                </a:solidFill>
                <a:latin typeface="Montserrat"/>
                <a:ea typeface="Montserrat"/>
                <a:cs typeface="Montserrat"/>
                <a:sym typeface="Montserrat"/>
              </a:rPr>
              <a:t>ΚΕΝΤΡΟ ΚΛΙΜΑΤΙΚΗΣ ΑΝΘΕΚΤΙΚΟΤΗΤΑΣ (ΚΚΑ) – ΣΕ </a:t>
            </a:r>
            <a:r>
              <a:rPr b="1" lang="en-US" sz="2625">
                <a:solidFill>
                  <a:srgbClr val="1B2019"/>
                </a:solidFill>
                <a:latin typeface="Montserrat"/>
                <a:ea typeface="Montserrat"/>
                <a:cs typeface="Montserrat"/>
                <a:sym typeface="Montserrat"/>
              </a:rPr>
              <a:t>ΕΠΙΠΕΔΟ ΠΕΡΙΦΕΡΕΙΑΣ</a:t>
            </a:r>
            <a:endParaRPr/>
          </a:p>
        </p:txBody>
      </p:sp>
      <p:grpSp>
        <p:nvGrpSpPr>
          <p:cNvPr id="248" name="Google Shape;248;p1"/>
          <p:cNvGrpSpPr/>
          <p:nvPr/>
        </p:nvGrpSpPr>
        <p:grpSpPr>
          <a:xfrm>
            <a:off x="1288106" y="393394"/>
            <a:ext cx="15769943" cy="803560"/>
            <a:chOff x="0" y="-38100"/>
            <a:chExt cx="4430294" cy="225746"/>
          </a:xfrm>
        </p:grpSpPr>
        <p:sp>
          <p:nvSpPr>
            <p:cNvPr id="249" name="Google Shape;249;p1"/>
            <p:cNvSpPr/>
            <p:nvPr/>
          </p:nvSpPr>
          <p:spPr>
            <a:xfrm>
              <a:off x="0" y="0"/>
              <a:ext cx="4430294" cy="187646"/>
            </a:xfrm>
            <a:custGeom>
              <a:rect b="b" l="l" r="r" t="t"/>
              <a:pathLst>
                <a:path extrusionOk="0" h="187646" w="4430294">
                  <a:moveTo>
                    <a:pt x="4602" y="0"/>
                  </a:moveTo>
                  <a:lnTo>
                    <a:pt x="4425691" y="0"/>
                  </a:lnTo>
                  <a:cubicBezTo>
                    <a:pt x="4426912" y="0"/>
                    <a:pt x="4428083" y="485"/>
                    <a:pt x="4428946" y="1348"/>
                  </a:cubicBezTo>
                  <a:cubicBezTo>
                    <a:pt x="4429809" y="2211"/>
                    <a:pt x="4430294" y="3382"/>
                    <a:pt x="4430294" y="4602"/>
                  </a:cubicBezTo>
                  <a:lnTo>
                    <a:pt x="4430294" y="183044"/>
                  </a:lnTo>
                  <a:cubicBezTo>
                    <a:pt x="4430294" y="184264"/>
                    <a:pt x="4429809" y="185435"/>
                    <a:pt x="4428946" y="186298"/>
                  </a:cubicBezTo>
                  <a:cubicBezTo>
                    <a:pt x="4428083" y="187161"/>
                    <a:pt x="4426912" y="187646"/>
                    <a:pt x="4425691" y="187646"/>
                  </a:cubicBezTo>
                  <a:lnTo>
                    <a:pt x="4602" y="187646"/>
                  </a:lnTo>
                  <a:cubicBezTo>
                    <a:pt x="3382" y="187646"/>
                    <a:pt x="2211" y="187161"/>
                    <a:pt x="1348" y="186298"/>
                  </a:cubicBezTo>
                  <a:cubicBezTo>
                    <a:pt x="485" y="185435"/>
                    <a:pt x="0" y="184264"/>
                    <a:pt x="0" y="183044"/>
                  </a:cubicBezTo>
                  <a:lnTo>
                    <a:pt x="0" y="4602"/>
                  </a:lnTo>
                  <a:cubicBezTo>
                    <a:pt x="0" y="3382"/>
                    <a:pt x="485" y="2211"/>
                    <a:pt x="1348" y="1348"/>
                  </a:cubicBezTo>
                  <a:cubicBezTo>
                    <a:pt x="2211" y="485"/>
                    <a:pt x="3382" y="0"/>
                    <a:pt x="4602" y="0"/>
                  </a:cubicBezTo>
                  <a:close/>
                </a:path>
              </a:pathLst>
            </a:custGeom>
            <a:solidFill>
              <a:srgbClr val="1B2D2E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"/>
            <p:cNvSpPr txBox="1"/>
            <p:nvPr/>
          </p:nvSpPr>
          <p:spPr>
            <a:xfrm>
              <a:off x="0" y="-38100"/>
              <a:ext cx="4430294" cy="2257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1"/>
          <p:cNvSpPr/>
          <p:nvPr/>
        </p:nvSpPr>
        <p:spPr>
          <a:xfrm>
            <a:off x="1517311" y="6875133"/>
            <a:ext cx="321248" cy="225458"/>
          </a:xfrm>
          <a:custGeom>
            <a:rect b="b" l="l" r="r" t="t"/>
            <a:pathLst>
              <a:path extrusionOk="0" h="225458" w="321248">
                <a:moveTo>
                  <a:pt x="0" y="0"/>
                </a:moveTo>
                <a:lnTo>
                  <a:pt x="321249" y="0"/>
                </a:lnTo>
                <a:lnTo>
                  <a:pt x="321249" y="225458"/>
                </a:lnTo>
                <a:lnTo>
                  <a:pt x="0" y="22545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"/>
          <p:cNvSpPr/>
          <p:nvPr/>
        </p:nvSpPr>
        <p:spPr>
          <a:xfrm>
            <a:off x="1553450" y="7155677"/>
            <a:ext cx="246512" cy="256784"/>
          </a:xfrm>
          <a:custGeom>
            <a:rect b="b" l="l" r="r" t="t"/>
            <a:pathLst>
              <a:path extrusionOk="0" h="256784" w="246512">
                <a:moveTo>
                  <a:pt x="0" y="0"/>
                </a:moveTo>
                <a:lnTo>
                  <a:pt x="246512" y="0"/>
                </a:lnTo>
                <a:lnTo>
                  <a:pt x="246512" y="256784"/>
                </a:lnTo>
                <a:lnTo>
                  <a:pt x="0" y="2567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"/>
          <p:cNvSpPr/>
          <p:nvPr/>
        </p:nvSpPr>
        <p:spPr>
          <a:xfrm>
            <a:off x="1519770" y="7481488"/>
            <a:ext cx="318790" cy="256626"/>
          </a:xfrm>
          <a:custGeom>
            <a:rect b="b" l="l" r="r" t="t"/>
            <a:pathLst>
              <a:path extrusionOk="0" h="256626" w="318790">
                <a:moveTo>
                  <a:pt x="0" y="0"/>
                </a:moveTo>
                <a:lnTo>
                  <a:pt x="318790" y="0"/>
                </a:lnTo>
                <a:lnTo>
                  <a:pt x="318790" y="256626"/>
                </a:lnTo>
                <a:lnTo>
                  <a:pt x="0" y="25662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"/>
          <p:cNvSpPr/>
          <p:nvPr/>
        </p:nvSpPr>
        <p:spPr>
          <a:xfrm>
            <a:off x="1546664" y="8438969"/>
            <a:ext cx="244921" cy="218592"/>
          </a:xfrm>
          <a:custGeom>
            <a:rect b="b" l="l" r="r" t="t"/>
            <a:pathLst>
              <a:path extrusionOk="0" h="218592" w="244921">
                <a:moveTo>
                  <a:pt x="0" y="0"/>
                </a:moveTo>
                <a:lnTo>
                  <a:pt x="244921" y="0"/>
                </a:lnTo>
                <a:lnTo>
                  <a:pt x="244921" y="218592"/>
                </a:lnTo>
                <a:lnTo>
                  <a:pt x="0" y="2185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5" name="Google Shape;255;p1"/>
          <p:cNvGrpSpPr/>
          <p:nvPr/>
        </p:nvGrpSpPr>
        <p:grpSpPr>
          <a:xfrm>
            <a:off x="14051491" y="6353102"/>
            <a:ext cx="389693" cy="389693"/>
            <a:chOff x="0" y="0"/>
            <a:chExt cx="812800" cy="812800"/>
          </a:xfrm>
        </p:grpSpPr>
        <p:sp>
          <p:nvSpPr>
            <p:cNvPr id="256" name="Google Shape;256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1"/>
          <p:cNvSpPr/>
          <p:nvPr/>
        </p:nvSpPr>
        <p:spPr>
          <a:xfrm>
            <a:off x="14105549" y="6437606"/>
            <a:ext cx="281577" cy="220686"/>
          </a:xfrm>
          <a:custGeom>
            <a:rect b="b" l="l" r="r" t="t"/>
            <a:pathLst>
              <a:path extrusionOk="0" h="220686" w="281577">
                <a:moveTo>
                  <a:pt x="0" y="0"/>
                </a:moveTo>
                <a:lnTo>
                  <a:pt x="281577" y="0"/>
                </a:lnTo>
                <a:lnTo>
                  <a:pt x="281577" y="220685"/>
                </a:lnTo>
                <a:lnTo>
                  <a:pt x="0" y="22068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9" name="Google Shape;259;p1"/>
          <p:cNvGrpSpPr/>
          <p:nvPr/>
        </p:nvGrpSpPr>
        <p:grpSpPr>
          <a:xfrm>
            <a:off x="14051491" y="5903237"/>
            <a:ext cx="389693" cy="389693"/>
            <a:chOff x="0" y="0"/>
            <a:chExt cx="812800" cy="812800"/>
          </a:xfrm>
        </p:grpSpPr>
        <p:sp>
          <p:nvSpPr>
            <p:cNvPr id="260" name="Google Shape;260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1"/>
          <p:cNvGrpSpPr/>
          <p:nvPr/>
        </p:nvGrpSpPr>
        <p:grpSpPr>
          <a:xfrm>
            <a:off x="14051491" y="6809470"/>
            <a:ext cx="389693" cy="389693"/>
            <a:chOff x="0" y="0"/>
            <a:chExt cx="812800" cy="812800"/>
          </a:xfrm>
        </p:grpSpPr>
        <p:sp>
          <p:nvSpPr>
            <p:cNvPr id="263" name="Google Shape;263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1"/>
          <p:cNvGrpSpPr/>
          <p:nvPr/>
        </p:nvGrpSpPr>
        <p:grpSpPr>
          <a:xfrm>
            <a:off x="14051491" y="7265838"/>
            <a:ext cx="389693" cy="389693"/>
            <a:chOff x="0" y="0"/>
            <a:chExt cx="812800" cy="812800"/>
          </a:xfrm>
        </p:grpSpPr>
        <p:sp>
          <p:nvSpPr>
            <p:cNvPr id="266" name="Google Shape;266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1"/>
          <p:cNvGrpSpPr/>
          <p:nvPr/>
        </p:nvGrpSpPr>
        <p:grpSpPr>
          <a:xfrm>
            <a:off x="14051491" y="7731731"/>
            <a:ext cx="389693" cy="389693"/>
            <a:chOff x="0" y="0"/>
            <a:chExt cx="812800" cy="812800"/>
          </a:xfrm>
        </p:grpSpPr>
        <p:sp>
          <p:nvSpPr>
            <p:cNvPr id="269" name="Google Shape;269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" name="Google Shape;271;p1"/>
          <p:cNvGrpSpPr/>
          <p:nvPr/>
        </p:nvGrpSpPr>
        <p:grpSpPr>
          <a:xfrm>
            <a:off x="14048650" y="8197624"/>
            <a:ext cx="389693" cy="389693"/>
            <a:chOff x="0" y="0"/>
            <a:chExt cx="812800" cy="812800"/>
          </a:xfrm>
        </p:grpSpPr>
        <p:sp>
          <p:nvSpPr>
            <p:cNvPr id="272" name="Google Shape;272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1"/>
          <p:cNvSpPr/>
          <p:nvPr/>
        </p:nvSpPr>
        <p:spPr>
          <a:xfrm>
            <a:off x="14125560" y="5958236"/>
            <a:ext cx="241556" cy="279696"/>
          </a:xfrm>
          <a:custGeom>
            <a:rect b="b" l="l" r="r" t="t"/>
            <a:pathLst>
              <a:path extrusionOk="0" h="279696" w="241556">
                <a:moveTo>
                  <a:pt x="0" y="0"/>
                </a:moveTo>
                <a:lnTo>
                  <a:pt x="241555" y="0"/>
                </a:lnTo>
                <a:lnTo>
                  <a:pt x="241555" y="279696"/>
                </a:lnTo>
                <a:lnTo>
                  <a:pt x="0" y="27969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"/>
          <p:cNvSpPr/>
          <p:nvPr/>
        </p:nvSpPr>
        <p:spPr>
          <a:xfrm>
            <a:off x="14132401" y="6869481"/>
            <a:ext cx="227873" cy="269672"/>
          </a:xfrm>
          <a:custGeom>
            <a:rect b="b" l="l" r="r" t="t"/>
            <a:pathLst>
              <a:path extrusionOk="0" h="269672" w="227873">
                <a:moveTo>
                  <a:pt x="0" y="0"/>
                </a:moveTo>
                <a:lnTo>
                  <a:pt x="227873" y="0"/>
                </a:lnTo>
                <a:lnTo>
                  <a:pt x="227873" y="269671"/>
                </a:lnTo>
                <a:lnTo>
                  <a:pt x="0" y="26967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"/>
          <p:cNvSpPr/>
          <p:nvPr/>
        </p:nvSpPr>
        <p:spPr>
          <a:xfrm>
            <a:off x="14114238" y="7342330"/>
            <a:ext cx="264198" cy="247355"/>
          </a:xfrm>
          <a:custGeom>
            <a:rect b="b" l="l" r="r" t="t"/>
            <a:pathLst>
              <a:path extrusionOk="0" h="247355" w="264198">
                <a:moveTo>
                  <a:pt x="0" y="0"/>
                </a:moveTo>
                <a:lnTo>
                  <a:pt x="264199" y="0"/>
                </a:lnTo>
                <a:lnTo>
                  <a:pt x="264199" y="247356"/>
                </a:lnTo>
                <a:lnTo>
                  <a:pt x="0" y="24735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"/>
          <p:cNvSpPr/>
          <p:nvPr/>
        </p:nvSpPr>
        <p:spPr>
          <a:xfrm>
            <a:off x="14108150" y="7778585"/>
            <a:ext cx="276375" cy="295984"/>
          </a:xfrm>
          <a:custGeom>
            <a:rect b="b" l="l" r="r" t="t"/>
            <a:pathLst>
              <a:path extrusionOk="0" h="295984" w="276375">
                <a:moveTo>
                  <a:pt x="0" y="0"/>
                </a:moveTo>
                <a:lnTo>
                  <a:pt x="276375" y="0"/>
                </a:lnTo>
                <a:lnTo>
                  <a:pt x="276375" y="295985"/>
                </a:lnTo>
                <a:lnTo>
                  <a:pt x="0" y="29598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"/>
          <p:cNvSpPr/>
          <p:nvPr/>
        </p:nvSpPr>
        <p:spPr>
          <a:xfrm>
            <a:off x="14109161" y="8263632"/>
            <a:ext cx="275125" cy="277904"/>
          </a:xfrm>
          <a:custGeom>
            <a:rect b="b" l="l" r="r" t="t"/>
            <a:pathLst>
              <a:path extrusionOk="0" h="277904" w="275125">
                <a:moveTo>
                  <a:pt x="0" y="0"/>
                </a:moveTo>
                <a:lnTo>
                  <a:pt x="275124" y="0"/>
                </a:lnTo>
                <a:lnTo>
                  <a:pt x="275124" y="277903"/>
                </a:lnTo>
                <a:lnTo>
                  <a:pt x="0" y="27790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9" name="Google Shape;279;p1"/>
          <p:cNvGrpSpPr/>
          <p:nvPr/>
        </p:nvGrpSpPr>
        <p:grpSpPr>
          <a:xfrm>
            <a:off x="14051491" y="9113034"/>
            <a:ext cx="390078" cy="390078"/>
            <a:chOff x="0" y="0"/>
            <a:chExt cx="812800" cy="812800"/>
          </a:xfrm>
        </p:grpSpPr>
        <p:sp>
          <p:nvSpPr>
            <p:cNvPr id="280" name="Google Shape;280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1"/>
          <p:cNvSpPr/>
          <p:nvPr/>
        </p:nvSpPr>
        <p:spPr>
          <a:xfrm>
            <a:off x="14122089" y="9195625"/>
            <a:ext cx="238490" cy="237596"/>
          </a:xfrm>
          <a:custGeom>
            <a:rect b="b" l="l" r="r" t="t"/>
            <a:pathLst>
              <a:path extrusionOk="0" h="237596" w="238490">
                <a:moveTo>
                  <a:pt x="0" y="0"/>
                </a:moveTo>
                <a:lnTo>
                  <a:pt x="238490" y="0"/>
                </a:lnTo>
                <a:lnTo>
                  <a:pt x="238490" y="237596"/>
                </a:lnTo>
                <a:lnTo>
                  <a:pt x="0" y="23759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"/>
          <p:cNvSpPr/>
          <p:nvPr/>
        </p:nvSpPr>
        <p:spPr>
          <a:xfrm>
            <a:off x="13585379" y="10287248"/>
            <a:ext cx="1190740" cy="884124"/>
          </a:xfrm>
          <a:custGeom>
            <a:rect b="b" l="l" r="r" t="t"/>
            <a:pathLst>
              <a:path extrusionOk="0" h="884124" w="1190740">
                <a:moveTo>
                  <a:pt x="0" y="0"/>
                </a:moveTo>
                <a:lnTo>
                  <a:pt x="1190740" y="0"/>
                </a:lnTo>
                <a:lnTo>
                  <a:pt x="1190740" y="884124"/>
                </a:lnTo>
                <a:lnTo>
                  <a:pt x="0" y="884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1"/>
          <p:cNvGrpSpPr/>
          <p:nvPr/>
        </p:nvGrpSpPr>
        <p:grpSpPr>
          <a:xfrm>
            <a:off x="4249172" y="2394661"/>
            <a:ext cx="1070427" cy="831657"/>
            <a:chOff x="0" y="-38100"/>
            <a:chExt cx="300718" cy="233639"/>
          </a:xfrm>
        </p:grpSpPr>
        <p:sp>
          <p:nvSpPr>
            <p:cNvPr id="285" name="Google Shape;285;p1"/>
            <p:cNvSpPr/>
            <p:nvPr/>
          </p:nvSpPr>
          <p:spPr>
            <a:xfrm>
              <a:off x="0" y="0"/>
              <a:ext cx="300718" cy="195539"/>
            </a:xfrm>
            <a:custGeom>
              <a:rect b="b" l="l" r="r" t="t"/>
              <a:pathLst>
                <a:path extrusionOk="0" h="195539" w="300718">
                  <a:moveTo>
                    <a:pt x="72326" y="0"/>
                  </a:moveTo>
                  <a:lnTo>
                    <a:pt x="228393" y="0"/>
                  </a:lnTo>
                  <a:cubicBezTo>
                    <a:pt x="247575" y="0"/>
                    <a:pt x="265971" y="7620"/>
                    <a:pt x="279534" y="21184"/>
                  </a:cubicBezTo>
                  <a:cubicBezTo>
                    <a:pt x="293098" y="34747"/>
                    <a:pt x="300718" y="53144"/>
                    <a:pt x="300718" y="72326"/>
                  </a:cubicBezTo>
                  <a:lnTo>
                    <a:pt x="300718" y="123214"/>
                  </a:lnTo>
                  <a:cubicBezTo>
                    <a:pt x="300718" y="142396"/>
                    <a:pt x="293098" y="160792"/>
                    <a:pt x="279534" y="174356"/>
                  </a:cubicBezTo>
                  <a:cubicBezTo>
                    <a:pt x="265971" y="187920"/>
                    <a:pt x="247575" y="195539"/>
                    <a:pt x="228393" y="195539"/>
                  </a:cubicBezTo>
                  <a:lnTo>
                    <a:pt x="72326" y="195539"/>
                  </a:lnTo>
                  <a:cubicBezTo>
                    <a:pt x="53144" y="195539"/>
                    <a:pt x="34747" y="187920"/>
                    <a:pt x="21184" y="174356"/>
                  </a:cubicBezTo>
                  <a:cubicBezTo>
                    <a:pt x="7620" y="160792"/>
                    <a:pt x="0" y="142396"/>
                    <a:pt x="0" y="123214"/>
                  </a:cubicBezTo>
                  <a:lnTo>
                    <a:pt x="0" y="72326"/>
                  </a:lnTo>
                  <a:cubicBezTo>
                    <a:pt x="0" y="53144"/>
                    <a:pt x="7620" y="34747"/>
                    <a:pt x="21184" y="21184"/>
                  </a:cubicBezTo>
                  <a:cubicBezTo>
                    <a:pt x="34747" y="7620"/>
                    <a:pt x="53144" y="0"/>
                    <a:pt x="72326" y="0"/>
                  </a:cubicBezTo>
                  <a:close/>
                </a:path>
              </a:pathLst>
            </a:custGeom>
            <a:solidFill>
              <a:srgbClr val="1B3507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"/>
            <p:cNvSpPr txBox="1"/>
            <p:nvPr/>
          </p:nvSpPr>
          <p:spPr>
            <a:xfrm>
              <a:off x="0" y="-38100"/>
              <a:ext cx="300718" cy="2336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1"/>
          <p:cNvGrpSpPr/>
          <p:nvPr/>
        </p:nvGrpSpPr>
        <p:grpSpPr>
          <a:xfrm>
            <a:off x="12058935" y="2362775"/>
            <a:ext cx="940591" cy="831657"/>
            <a:chOff x="0" y="-38100"/>
            <a:chExt cx="264243" cy="233639"/>
          </a:xfrm>
        </p:grpSpPr>
        <p:sp>
          <p:nvSpPr>
            <p:cNvPr id="288" name="Google Shape;288;p1"/>
            <p:cNvSpPr/>
            <p:nvPr/>
          </p:nvSpPr>
          <p:spPr>
            <a:xfrm>
              <a:off x="0" y="0"/>
              <a:ext cx="264243" cy="195539"/>
            </a:xfrm>
            <a:custGeom>
              <a:rect b="b" l="l" r="r" t="t"/>
              <a:pathLst>
                <a:path extrusionOk="0" h="195539" w="264243">
                  <a:moveTo>
                    <a:pt x="82309" y="0"/>
                  </a:moveTo>
                  <a:lnTo>
                    <a:pt x="181934" y="0"/>
                  </a:lnTo>
                  <a:cubicBezTo>
                    <a:pt x="227392" y="0"/>
                    <a:pt x="264243" y="36851"/>
                    <a:pt x="264243" y="82309"/>
                  </a:cubicBezTo>
                  <a:lnTo>
                    <a:pt x="264243" y="113230"/>
                  </a:lnTo>
                  <a:cubicBezTo>
                    <a:pt x="264243" y="158688"/>
                    <a:pt x="227392" y="195539"/>
                    <a:pt x="181934" y="195539"/>
                  </a:cubicBezTo>
                  <a:lnTo>
                    <a:pt x="82309" y="195539"/>
                  </a:lnTo>
                  <a:cubicBezTo>
                    <a:pt x="36851" y="195539"/>
                    <a:pt x="0" y="158688"/>
                    <a:pt x="0" y="113230"/>
                  </a:cubicBezTo>
                  <a:lnTo>
                    <a:pt x="0" y="82309"/>
                  </a:lnTo>
                  <a:cubicBezTo>
                    <a:pt x="0" y="36851"/>
                    <a:pt x="36851" y="0"/>
                    <a:pt x="82309" y="0"/>
                  </a:cubicBezTo>
                  <a:close/>
                </a:path>
              </a:pathLst>
            </a:custGeom>
            <a:solidFill>
              <a:srgbClr val="2F301A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"/>
            <p:cNvSpPr txBox="1"/>
            <p:nvPr/>
          </p:nvSpPr>
          <p:spPr>
            <a:xfrm>
              <a:off x="0" y="-38100"/>
              <a:ext cx="264243" cy="2336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47625" spcFirstLastPara="1" rIns="47625" wrap="square" tIns="47625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"/>
          <p:cNvGrpSpPr/>
          <p:nvPr/>
        </p:nvGrpSpPr>
        <p:grpSpPr>
          <a:xfrm rot="-5400000">
            <a:off x="11791465" y="6533793"/>
            <a:ext cx="3211488" cy="688119"/>
            <a:chOff x="13521" y="-38100"/>
            <a:chExt cx="671459" cy="143872"/>
          </a:xfrm>
        </p:grpSpPr>
        <p:sp>
          <p:nvSpPr>
            <p:cNvPr id="291" name="Google Shape;291;p1"/>
            <p:cNvSpPr/>
            <p:nvPr/>
          </p:nvSpPr>
          <p:spPr>
            <a:xfrm>
              <a:off x="13521" y="0"/>
              <a:ext cx="671459" cy="105772"/>
            </a:xfrm>
            <a:custGeom>
              <a:rect b="b" l="l" r="r" t="t"/>
              <a:pathLst>
                <a:path extrusionOk="0" h="105772" w="671459">
                  <a:moveTo>
                    <a:pt x="320510" y="103469"/>
                  </a:moveTo>
                  <a:lnTo>
                    <a:pt x="1698" y="4714"/>
                  </a:lnTo>
                  <a:cubicBezTo>
                    <a:pt x="559" y="4361"/>
                    <a:pt x="-151" y="3229"/>
                    <a:pt x="27" y="2050"/>
                  </a:cubicBezTo>
                  <a:cubicBezTo>
                    <a:pt x="205" y="871"/>
                    <a:pt x="1219" y="0"/>
                    <a:pt x="2411" y="0"/>
                  </a:cubicBezTo>
                  <a:lnTo>
                    <a:pt x="669047" y="0"/>
                  </a:lnTo>
                  <a:cubicBezTo>
                    <a:pt x="670239" y="0"/>
                    <a:pt x="671253" y="871"/>
                    <a:pt x="671431" y="2050"/>
                  </a:cubicBezTo>
                  <a:cubicBezTo>
                    <a:pt x="671609" y="3229"/>
                    <a:pt x="670899" y="4361"/>
                    <a:pt x="669760" y="4714"/>
                  </a:cubicBezTo>
                  <a:lnTo>
                    <a:pt x="350948" y="103469"/>
                  </a:lnTo>
                  <a:cubicBezTo>
                    <a:pt x="341034" y="106540"/>
                    <a:pt x="330424" y="106540"/>
                    <a:pt x="320510" y="103469"/>
                  </a:cubicBez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"/>
            <p:cNvSpPr txBox="1"/>
            <p:nvPr/>
          </p:nvSpPr>
          <p:spPr>
            <a:xfrm>
              <a:off x="215900" y="-38100"/>
              <a:ext cx="266700" cy="105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"/>
          <p:cNvGrpSpPr/>
          <p:nvPr/>
        </p:nvGrpSpPr>
        <p:grpSpPr>
          <a:xfrm>
            <a:off x="7880687" y="8524217"/>
            <a:ext cx="1342615" cy="306054"/>
            <a:chOff x="0" y="-38100"/>
            <a:chExt cx="280714" cy="63989"/>
          </a:xfrm>
        </p:grpSpPr>
        <p:sp>
          <p:nvSpPr>
            <p:cNvPr id="294" name="Google Shape;294;p1"/>
            <p:cNvSpPr/>
            <p:nvPr/>
          </p:nvSpPr>
          <p:spPr>
            <a:xfrm>
              <a:off x="0" y="0"/>
              <a:ext cx="280714" cy="25889"/>
            </a:xfrm>
            <a:custGeom>
              <a:rect b="b" l="l" r="r" t="t"/>
              <a:pathLst>
                <a:path extrusionOk="0" h="25889" w="280714">
                  <a:moveTo>
                    <a:pt x="140357" y="25889"/>
                  </a:moveTo>
                  <a:lnTo>
                    <a:pt x="0" y="0"/>
                  </a:lnTo>
                  <a:lnTo>
                    <a:pt x="280714" y="0"/>
                  </a:lnTo>
                  <a:lnTo>
                    <a:pt x="140357" y="25889"/>
                  </a:lnTo>
                  <a:close/>
                </a:path>
              </a:pathLst>
            </a:custGeom>
            <a:solidFill>
              <a:srgbClr val="FFFFFF">
                <a:alpha val="74902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"/>
            <p:cNvSpPr txBox="1"/>
            <p:nvPr/>
          </p:nvSpPr>
          <p:spPr>
            <a:xfrm>
              <a:off x="86766" y="-38100"/>
              <a:ext cx="107182" cy="542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"/>
          <p:cNvSpPr/>
          <p:nvPr/>
        </p:nvSpPr>
        <p:spPr>
          <a:xfrm>
            <a:off x="1490595" y="4214829"/>
            <a:ext cx="372223" cy="313598"/>
          </a:xfrm>
          <a:custGeom>
            <a:rect b="b" l="l" r="r" t="t"/>
            <a:pathLst>
              <a:path extrusionOk="0" h="313598" w="372223">
                <a:moveTo>
                  <a:pt x="0" y="0"/>
                </a:moveTo>
                <a:lnTo>
                  <a:pt x="372223" y="0"/>
                </a:lnTo>
                <a:lnTo>
                  <a:pt x="372223" y="313598"/>
                </a:lnTo>
                <a:lnTo>
                  <a:pt x="0" y="31359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"/>
          <p:cNvSpPr/>
          <p:nvPr/>
        </p:nvSpPr>
        <p:spPr>
          <a:xfrm>
            <a:off x="1541630" y="7840875"/>
            <a:ext cx="275069" cy="251001"/>
          </a:xfrm>
          <a:custGeom>
            <a:rect b="b" l="l" r="r" t="t"/>
            <a:pathLst>
              <a:path extrusionOk="0" h="251001" w="275069">
                <a:moveTo>
                  <a:pt x="0" y="0"/>
                </a:moveTo>
                <a:lnTo>
                  <a:pt x="275069" y="0"/>
                </a:lnTo>
                <a:lnTo>
                  <a:pt x="275069" y="251000"/>
                </a:lnTo>
                <a:lnTo>
                  <a:pt x="0" y="251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"/>
          <p:cNvSpPr/>
          <p:nvPr/>
        </p:nvSpPr>
        <p:spPr>
          <a:xfrm>
            <a:off x="1505791" y="8179676"/>
            <a:ext cx="346746" cy="182475"/>
          </a:xfrm>
          <a:custGeom>
            <a:rect b="b" l="l" r="r" t="t"/>
            <a:pathLst>
              <a:path extrusionOk="0" h="182475" w="346746">
                <a:moveTo>
                  <a:pt x="0" y="0"/>
                </a:moveTo>
                <a:lnTo>
                  <a:pt x="346747" y="0"/>
                </a:lnTo>
                <a:lnTo>
                  <a:pt x="346747" y="182475"/>
                </a:lnTo>
                <a:lnTo>
                  <a:pt x="0" y="1824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"/>
          <p:cNvSpPr/>
          <p:nvPr/>
        </p:nvSpPr>
        <p:spPr>
          <a:xfrm>
            <a:off x="13300603" y="4558554"/>
            <a:ext cx="337762" cy="344017"/>
          </a:xfrm>
          <a:custGeom>
            <a:rect b="b" l="l" r="r" t="t"/>
            <a:pathLst>
              <a:path extrusionOk="0" h="344017" w="337762">
                <a:moveTo>
                  <a:pt x="0" y="0"/>
                </a:moveTo>
                <a:lnTo>
                  <a:pt x="337762" y="0"/>
                </a:lnTo>
                <a:lnTo>
                  <a:pt x="337762" y="344016"/>
                </a:lnTo>
                <a:lnTo>
                  <a:pt x="0" y="34401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" name="Google Shape;300;p1"/>
          <p:cNvGrpSpPr/>
          <p:nvPr/>
        </p:nvGrpSpPr>
        <p:grpSpPr>
          <a:xfrm>
            <a:off x="14051876" y="8653992"/>
            <a:ext cx="389693" cy="389693"/>
            <a:chOff x="0" y="0"/>
            <a:chExt cx="812800" cy="812800"/>
          </a:xfrm>
        </p:grpSpPr>
        <p:sp>
          <p:nvSpPr>
            <p:cNvPr id="301" name="Google Shape;301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4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1"/>
          <p:cNvSpPr/>
          <p:nvPr/>
        </p:nvSpPr>
        <p:spPr>
          <a:xfrm>
            <a:off x="14128931" y="8740833"/>
            <a:ext cx="238185" cy="245551"/>
          </a:xfrm>
          <a:custGeom>
            <a:rect b="b" l="l" r="r" t="t"/>
            <a:pathLst>
              <a:path extrusionOk="0" h="245551" w="238185">
                <a:moveTo>
                  <a:pt x="0" y="0"/>
                </a:moveTo>
                <a:lnTo>
                  <a:pt x="238184" y="0"/>
                </a:lnTo>
                <a:lnTo>
                  <a:pt x="238184" y="245551"/>
                </a:lnTo>
                <a:lnTo>
                  <a:pt x="0" y="24555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"/>
          <p:cNvSpPr txBox="1"/>
          <p:nvPr/>
        </p:nvSpPr>
        <p:spPr>
          <a:xfrm>
            <a:off x="1316292" y="531395"/>
            <a:ext cx="157419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ΣΥΝΔΕΣΗ ΜΕ ΤΑ DEEP DEMONSTRATION PROJECT</a:t>
            </a:r>
            <a:r>
              <a:rPr lang="en-US" sz="18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 ΤΟΥ CLIMATE-KIC</a:t>
            </a:r>
            <a:endParaRPr/>
          </a:p>
        </p:txBody>
      </p:sp>
      <p:sp>
        <p:nvSpPr>
          <p:cNvPr id="305" name="Google Shape;305;p1"/>
          <p:cNvSpPr txBox="1"/>
          <p:nvPr/>
        </p:nvSpPr>
        <p:spPr>
          <a:xfrm>
            <a:off x="1316292" y="850482"/>
            <a:ext cx="15741757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Από τα Δεδομένα στη Δράση – Από τα Πιλοτικά Έργα στη Μετάβαση – Από την Τοπική Ανθεκτικότητα στη Συστημική Μεταμόρφωση</a:t>
            </a:r>
            <a:endParaRPr/>
          </a:p>
        </p:txBody>
      </p:sp>
      <p:sp>
        <p:nvSpPr>
          <p:cNvPr id="306" name="Google Shape;306;p1"/>
          <p:cNvSpPr txBox="1"/>
          <p:nvPr/>
        </p:nvSpPr>
        <p:spPr>
          <a:xfrm>
            <a:off x="1537728" y="1392712"/>
            <a:ext cx="2407858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2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ΓΡΑΦΕΙΟ ΑΠΟΤΥΠΩΜΑΤΟΣ ΑΝΘΡΑΚΑ (ΓΑΑ)</a:t>
            </a:r>
            <a:endParaRPr/>
          </a:p>
        </p:txBody>
      </p:sp>
      <p:sp>
        <p:nvSpPr>
          <p:cNvPr id="307" name="Google Shape;307;p1"/>
          <p:cNvSpPr txBox="1"/>
          <p:nvPr/>
        </p:nvSpPr>
        <p:spPr>
          <a:xfrm>
            <a:off x="1308710" y="1801291"/>
            <a:ext cx="2865033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Κλιματική Ουδετερότητα</a:t>
            </a:r>
            <a:endParaRPr/>
          </a:p>
        </p:txBody>
      </p:sp>
      <p:sp>
        <p:nvSpPr>
          <p:cNvPr id="308" name="Google Shape;308;p1"/>
          <p:cNvSpPr txBox="1"/>
          <p:nvPr/>
        </p:nvSpPr>
        <p:spPr>
          <a:xfrm>
            <a:off x="1947447" y="3796230"/>
            <a:ext cx="2004730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Υποστήριξη Net Zero 2050</a:t>
            </a:r>
            <a:endParaRPr/>
          </a:p>
        </p:txBody>
      </p:sp>
      <p:sp>
        <p:nvSpPr>
          <p:cNvPr id="309" name="Google Shape;309;p1"/>
          <p:cNvSpPr txBox="1"/>
          <p:nvPr/>
        </p:nvSpPr>
        <p:spPr>
          <a:xfrm>
            <a:off x="1962226" y="2178787"/>
            <a:ext cx="2205051" cy="1009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Διαπιστευμένες </a:t>
            </a:r>
            <a:r>
              <a:rPr lang="en-US" sz="1124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Μεθοδολογίες &amp; Αναλύσεις</a:t>
            </a:r>
            <a:endParaRPr sz="1124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(MRV, ISO 17025, 14064-2, CRCF)</a:t>
            </a:r>
            <a:endParaRPr sz="1124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4"/>
              <a:buFont typeface="Arial"/>
              <a:buChar char="•"/>
            </a:pPr>
            <a:r>
              <a:rPr lang="en-US" sz="1124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Wet Lab/In situ Lab</a:t>
            </a:r>
            <a:endParaRPr/>
          </a:p>
        </p:txBody>
      </p:sp>
      <p:sp>
        <p:nvSpPr>
          <p:cNvPr id="310" name="Google Shape;310;p1"/>
          <p:cNvSpPr txBox="1"/>
          <p:nvPr/>
        </p:nvSpPr>
        <p:spPr>
          <a:xfrm>
            <a:off x="1940856" y="3259005"/>
            <a:ext cx="2004730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Ποσοτικοποίηση Εκπομπών &amp; Απορροφήσεων</a:t>
            </a:r>
            <a:endParaRPr/>
          </a:p>
        </p:txBody>
      </p:sp>
      <p:sp>
        <p:nvSpPr>
          <p:cNvPr id="311" name="Google Shape;311;p1"/>
          <p:cNvSpPr txBox="1"/>
          <p:nvPr/>
        </p:nvSpPr>
        <p:spPr>
          <a:xfrm>
            <a:off x="5403580" y="1437657"/>
            <a:ext cx="6620673" cy="240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ΚΕΝΤΡΟ ΚΛΙΜΑΤΙΚΗΣ ΑΝΘΕΚΤΙΚΟΤΗΤΑΣ (ΚΚΑ)</a:t>
            </a:r>
            <a:endParaRPr/>
          </a:p>
        </p:txBody>
      </p:sp>
      <p:sp>
        <p:nvSpPr>
          <p:cNvPr id="312" name="Google Shape;312;p1"/>
          <p:cNvSpPr txBox="1"/>
          <p:nvPr/>
        </p:nvSpPr>
        <p:spPr>
          <a:xfrm>
            <a:off x="5371088" y="1704395"/>
            <a:ext cx="6653166" cy="224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Κλιματική Ανθεκτικότητα – Deep Demonstration Backbone</a:t>
            </a:r>
            <a:endParaRPr/>
          </a:p>
        </p:txBody>
      </p:sp>
      <p:sp>
        <p:nvSpPr>
          <p:cNvPr id="313" name="Google Shape;313;p1"/>
          <p:cNvSpPr txBox="1"/>
          <p:nvPr/>
        </p:nvSpPr>
        <p:spPr>
          <a:xfrm>
            <a:off x="6233406" y="2240759"/>
            <a:ext cx="1187240" cy="589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ΣΥΛΛΟΓΗ &amp; ΕΝΣΩΜΑΤΩΣΗ ΔΕΔΟΜΕΝΩΝ</a:t>
            </a:r>
            <a:endParaRPr/>
          </a:p>
        </p:txBody>
      </p:sp>
      <p:sp>
        <p:nvSpPr>
          <p:cNvPr id="314" name="Google Shape;314;p1"/>
          <p:cNvSpPr txBox="1"/>
          <p:nvPr/>
        </p:nvSpPr>
        <p:spPr>
          <a:xfrm>
            <a:off x="8130776" y="2240759"/>
            <a:ext cx="1232686" cy="589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LAKE</a:t>
            </a:r>
            <a:endParaRPr/>
          </a:p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(Ενιαία Αποθήκη Δεδομένων)</a:t>
            </a:r>
            <a:endParaRPr/>
          </a:p>
        </p:txBody>
      </p:sp>
      <p:sp>
        <p:nvSpPr>
          <p:cNvPr id="315" name="Google Shape;315;p1"/>
          <p:cNvSpPr txBox="1"/>
          <p:nvPr/>
        </p:nvSpPr>
        <p:spPr>
          <a:xfrm>
            <a:off x="10143076" y="2338986"/>
            <a:ext cx="1721888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ΕΠΕΞΕΡΓΑΣΙΑ &amp; ΔΙΑΛΕΙΤΟΥΡΓΙΚΟΤΗΤΑ</a:t>
            </a:r>
            <a:endParaRPr/>
          </a:p>
        </p:txBody>
      </p:sp>
      <p:sp>
        <p:nvSpPr>
          <p:cNvPr id="316" name="Google Shape;316;p1"/>
          <p:cNvSpPr txBox="1"/>
          <p:nvPr/>
        </p:nvSpPr>
        <p:spPr>
          <a:xfrm>
            <a:off x="6367351" y="3132105"/>
            <a:ext cx="5074105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DECISION SUPPORT TOOLS (DST)</a:t>
            </a:r>
            <a:endParaRPr/>
          </a:p>
        </p:txBody>
      </p:sp>
      <p:sp>
        <p:nvSpPr>
          <p:cNvPr id="317" name="Google Shape;317;p1"/>
          <p:cNvSpPr txBox="1"/>
          <p:nvPr/>
        </p:nvSpPr>
        <p:spPr>
          <a:xfrm>
            <a:off x="6421251" y="3326772"/>
            <a:ext cx="5020206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Web Πλατφόρμα - API - Διαδραστικοί Χάρτες - Πρόγνωση &amp; Έγκαιρη Προειδοποίηση - Ψηφιακά Δίδυμα (Digital Twins)</a:t>
            </a:r>
            <a:endParaRPr/>
          </a:p>
        </p:txBody>
      </p:sp>
      <p:sp>
        <p:nvSpPr>
          <p:cNvPr id="318" name="Google Shape;318;p1"/>
          <p:cNvSpPr txBox="1"/>
          <p:nvPr/>
        </p:nvSpPr>
        <p:spPr>
          <a:xfrm>
            <a:off x="5544583" y="4386140"/>
            <a:ext cx="1114199" cy="224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56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Τηλεπισκόπηση</a:t>
            </a:r>
            <a:endParaRPr/>
          </a:p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56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 (Sentinel, PlanetScope)</a:t>
            </a:r>
            <a:endParaRPr/>
          </a:p>
        </p:txBody>
      </p:sp>
      <p:sp>
        <p:nvSpPr>
          <p:cNvPr id="319" name="Google Shape;319;p1"/>
          <p:cNvSpPr txBox="1"/>
          <p:nvPr/>
        </p:nvSpPr>
        <p:spPr>
          <a:xfrm>
            <a:off x="6827026" y="4439223"/>
            <a:ext cx="1114199" cy="127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50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Αισθητήρες &amp; IoT</a:t>
            </a:r>
            <a:endParaRPr/>
          </a:p>
        </p:txBody>
      </p:sp>
      <p:sp>
        <p:nvSpPr>
          <p:cNvPr id="320" name="Google Shape;320;p1"/>
          <p:cNvSpPr txBox="1"/>
          <p:nvPr/>
        </p:nvSpPr>
        <p:spPr>
          <a:xfrm>
            <a:off x="8110889" y="4386140"/>
            <a:ext cx="1112413" cy="224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56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Ιστορικά Αρχεία &amp; Μελέτες</a:t>
            </a:r>
            <a:endParaRPr/>
          </a:p>
        </p:txBody>
      </p:sp>
      <p:sp>
        <p:nvSpPr>
          <p:cNvPr id="321" name="Google Shape;321;p1"/>
          <p:cNvSpPr txBox="1"/>
          <p:nvPr/>
        </p:nvSpPr>
        <p:spPr>
          <a:xfrm>
            <a:off x="9396538" y="4385448"/>
            <a:ext cx="1112413" cy="224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56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Κοινωνικο-οικονομικά Δεδομένα</a:t>
            </a:r>
            <a:endParaRPr/>
          </a:p>
        </p:txBody>
      </p:sp>
      <p:sp>
        <p:nvSpPr>
          <p:cNvPr id="322" name="Google Shape;322;p1"/>
          <p:cNvSpPr txBox="1"/>
          <p:nvPr/>
        </p:nvSpPr>
        <p:spPr>
          <a:xfrm>
            <a:off x="10786064" y="4381181"/>
            <a:ext cx="971827" cy="224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56" u="none" strike="noStrike">
                <a:solidFill>
                  <a:srgbClr val="1C3756"/>
                </a:solidFill>
                <a:latin typeface="Montserrat"/>
                <a:ea typeface="Montserrat"/>
                <a:cs typeface="Montserrat"/>
                <a:sym typeface="Montserrat"/>
              </a:rPr>
              <a:t>Περιβαλλοντικά Δεδομένα</a:t>
            </a:r>
            <a:endParaRPr/>
          </a:p>
        </p:txBody>
      </p:sp>
      <p:sp>
        <p:nvSpPr>
          <p:cNvPr id="323" name="Google Shape;323;p1"/>
          <p:cNvSpPr txBox="1"/>
          <p:nvPr/>
        </p:nvSpPr>
        <p:spPr>
          <a:xfrm>
            <a:off x="13240085" y="1395022"/>
            <a:ext cx="3640829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2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ΥΛΟΠΟΙΗΣΗ ΛΥΣΕΩΝ ΒΑΣΙΣΜΕΝΩΝ ΣΤΙΣ ΦΥΣΙΚΕΣ ΔΙΕΡΓΑΣΙΕΣ (NBS)</a:t>
            </a:r>
            <a:endParaRPr/>
          </a:p>
        </p:txBody>
      </p:sp>
      <p:sp>
        <p:nvSpPr>
          <p:cNvPr id="324" name="Google Shape;324;p1"/>
          <p:cNvSpPr txBox="1"/>
          <p:nvPr/>
        </p:nvSpPr>
        <p:spPr>
          <a:xfrm>
            <a:off x="13255831" y="1775579"/>
            <a:ext cx="3625084" cy="222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Πράσινες Λύσεις στην Πράξη</a:t>
            </a:r>
            <a:endParaRPr/>
          </a:p>
        </p:txBody>
      </p:sp>
      <p:sp>
        <p:nvSpPr>
          <p:cNvPr id="325" name="Google Shape;325;p1"/>
          <p:cNvSpPr txBox="1"/>
          <p:nvPr/>
        </p:nvSpPr>
        <p:spPr>
          <a:xfrm>
            <a:off x="13708566" y="3555912"/>
            <a:ext cx="3274840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Κυκλική Οικονομία Άνθρακα &amp; Γεωργία Μειωμένων Εισροών &amp; Carbon Farming</a:t>
            </a:r>
            <a:endParaRPr/>
          </a:p>
        </p:txBody>
      </p:sp>
      <p:sp>
        <p:nvSpPr>
          <p:cNvPr id="326" name="Google Shape;326;p1"/>
          <p:cNvSpPr txBox="1"/>
          <p:nvPr/>
        </p:nvSpPr>
        <p:spPr>
          <a:xfrm>
            <a:off x="13708566" y="2226365"/>
            <a:ext cx="3172587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Αποκατάσταση Εδαφών &amp; Υγροτόπων</a:t>
            </a:r>
            <a:endParaRPr/>
          </a:p>
        </p:txBody>
      </p:sp>
      <p:sp>
        <p:nvSpPr>
          <p:cNvPr id="327" name="Google Shape;327;p1"/>
          <p:cNvSpPr txBox="1"/>
          <p:nvPr/>
        </p:nvSpPr>
        <p:spPr>
          <a:xfrm>
            <a:off x="13708328" y="2583724"/>
            <a:ext cx="3101833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Αναδασώσεις &amp; Δασική Διαχείριση &amp; Αντιδιαβρωτικά Έργα</a:t>
            </a:r>
            <a:endParaRPr/>
          </a:p>
        </p:txBody>
      </p:sp>
      <p:sp>
        <p:nvSpPr>
          <p:cNvPr id="328" name="Google Shape;328;p1"/>
          <p:cNvSpPr txBox="1"/>
          <p:nvPr/>
        </p:nvSpPr>
        <p:spPr>
          <a:xfrm>
            <a:off x="13708328" y="3176370"/>
            <a:ext cx="3147469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Πράσινες Υποδομές &amp; Προστασία Ακτών</a:t>
            </a:r>
            <a:endParaRPr/>
          </a:p>
        </p:txBody>
      </p:sp>
      <p:sp>
        <p:nvSpPr>
          <p:cNvPr id="329" name="Google Shape;329;p1"/>
          <p:cNvSpPr txBox="1"/>
          <p:nvPr/>
        </p:nvSpPr>
        <p:spPr>
          <a:xfrm>
            <a:off x="13752800" y="4047530"/>
            <a:ext cx="3275078" cy="392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Medium Scale Demonstration Projects &amp; Αξιολόγηση Αποτελεσμάτων</a:t>
            </a:r>
            <a:r>
              <a:rPr lang="en-US" sz="1125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Upscaling</a:t>
            </a:r>
            <a:endParaRPr/>
          </a:p>
        </p:txBody>
      </p:sp>
      <p:sp>
        <p:nvSpPr>
          <p:cNvPr id="330" name="Google Shape;330;p1"/>
          <p:cNvSpPr txBox="1"/>
          <p:nvPr/>
        </p:nvSpPr>
        <p:spPr>
          <a:xfrm>
            <a:off x="4365919" y="2644223"/>
            <a:ext cx="836933" cy="419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Πρότυπα, Μεθοδολογίες &amp; Οδηγίες</a:t>
            </a:r>
            <a:endParaRPr/>
          </a:p>
        </p:txBody>
      </p:sp>
      <p:sp>
        <p:nvSpPr>
          <p:cNvPr id="331" name="Google Shape;331;p1"/>
          <p:cNvSpPr txBox="1"/>
          <p:nvPr/>
        </p:nvSpPr>
        <p:spPr>
          <a:xfrm>
            <a:off x="12024253" y="2555958"/>
            <a:ext cx="1009954" cy="559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5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Δεδομένα για Σχεδιασμό, Υλοποίηση &amp; Αξιολόγηση</a:t>
            </a:r>
            <a:endParaRPr/>
          </a:p>
        </p:txBody>
      </p:sp>
      <p:sp>
        <p:nvSpPr>
          <p:cNvPr id="332" name="Google Shape;332;p1"/>
          <p:cNvSpPr txBox="1"/>
          <p:nvPr/>
        </p:nvSpPr>
        <p:spPr>
          <a:xfrm>
            <a:off x="2045768" y="5398310"/>
            <a:ext cx="2417070" cy="359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31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ΠΑΡΑΤΗΡΗΤΗΡΙΟ ΠΡΟΣΑΡΜΟΓΗΣ ΣΤΗΝ ΚΛΙΜΑΤΙΚΗ ΑΛΛΑΓΗ</a:t>
            </a:r>
            <a:endParaRPr/>
          </a:p>
        </p:txBody>
      </p:sp>
      <p:sp>
        <p:nvSpPr>
          <p:cNvPr id="333" name="Google Shape;333;p1"/>
          <p:cNvSpPr txBox="1"/>
          <p:nvPr/>
        </p:nvSpPr>
        <p:spPr>
          <a:xfrm>
            <a:off x="2045768" y="5801931"/>
            <a:ext cx="2417070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1084" lvl="1" marL="182169" marR="0" rtl="0" algn="l">
              <a:lnSpc>
                <a:spcPct val="14009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3"/>
              <a:buFont typeface="Arial"/>
              <a:buChar char="•"/>
            </a:pPr>
            <a:r>
              <a:rPr b="0" i="0" lang="en-US" sz="8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Δεδομένα σε πραγματικό χρόνο</a:t>
            </a:r>
            <a:endParaRPr/>
          </a:p>
          <a:p>
            <a:pPr indent="-91084" lvl="1" marL="182169" marR="0" rtl="0" algn="l">
              <a:lnSpc>
                <a:spcPct val="14009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3"/>
              <a:buFont typeface="Arial"/>
              <a:buChar char="•"/>
            </a:pPr>
            <a:r>
              <a:rPr b="0" i="0" lang="en-US" sz="8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Παρακολούθηση Κινδύνων</a:t>
            </a:r>
            <a:endParaRPr/>
          </a:p>
        </p:txBody>
      </p:sp>
      <p:sp>
        <p:nvSpPr>
          <p:cNvPr id="334" name="Google Shape;334;p1"/>
          <p:cNvSpPr txBox="1"/>
          <p:nvPr/>
        </p:nvSpPr>
        <p:spPr>
          <a:xfrm>
            <a:off x="5302151" y="5398310"/>
            <a:ext cx="1566790" cy="359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3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ΣΧΕΔΙΑ ΤΡΩΤΟΤΗΤΑΣ &amp; ΚΙΝΔΥΝΟΥ (ΣΤΚ)</a:t>
            </a:r>
            <a:endParaRPr/>
          </a:p>
        </p:txBody>
      </p:sp>
      <p:sp>
        <p:nvSpPr>
          <p:cNvPr id="335" name="Google Shape;335;p1"/>
          <p:cNvSpPr txBox="1"/>
          <p:nvPr/>
        </p:nvSpPr>
        <p:spPr>
          <a:xfrm>
            <a:off x="5302151" y="5792406"/>
            <a:ext cx="1663168" cy="33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70844" lvl="1" marL="141687" marR="0" rtl="0" algn="l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6"/>
              <a:buFont typeface="Arial"/>
              <a:buChar char="•"/>
            </a:pPr>
            <a:r>
              <a:rPr b="0" i="0" lang="en-US" sz="65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Ανάλυση Επικινδυνότητας</a:t>
            </a:r>
            <a:endParaRPr/>
          </a:p>
          <a:p>
            <a:pPr indent="-70844" lvl="1" marL="141687" marR="0" rtl="0" algn="l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6"/>
              <a:buFont typeface="Arial"/>
              <a:buChar char="•"/>
            </a:pPr>
            <a:r>
              <a:rPr b="0" i="0" lang="en-US" sz="65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Χαρτογράφηση</a:t>
            </a:r>
            <a:endParaRPr/>
          </a:p>
          <a:p>
            <a:pPr indent="-70844" lvl="1" marL="141687" marR="0" rtl="0" algn="l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6"/>
              <a:buFont typeface="Arial"/>
              <a:buChar char="•"/>
            </a:pPr>
            <a:r>
              <a:rPr b="0" i="0" lang="en-US" sz="65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Σενάρια</a:t>
            </a:r>
            <a:endParaRPr/>
          </a:p>
        </p:txBody>
      </p:sp>
      <p:sp>
        <p:nvSpPr>
          <p:cNvPr id="336" name="Google Shape;336;p1"/>
          <p:cNvSpPr txBox="1"/>
          <p:nvPr/>
        </p:nvSpPr>
        <p:spPr>
          <a:xfrm>
            <a:off x="7818721" y="5398310"/>
            <a:ext cx="2016517" cy="359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3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ΠΟΛΙΤΙΚΕΣ &amp; ΔΡΑΣΕΙΣ ΑΝΘΕΚΤΙΚΟΤΗΤΑΣ</a:t>
            </a:r>
            <a:endParaRPr/>
          </a:p>
        </p:txBody>
      </p:sp>
      <p:sp>
        <p:nvSpPr>
          <p:cNvPr id="337" name="Google Shape;337;p1"/>
          <p:cNvSpPr txBox="1"/>
          <p:nvPr/>
        </p:nvSpPr>
        <p:spPr>
          <a:xfrm>
            <a:off x="7818721" y="5801931"/>
            <a:ext cx="2170607" cy="295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1084" lvl="1" marL="182169" marR="0" rtl="0" algn="l">
              <a:lnSpc>
                <a:spcPct val="14009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3"/>
              <a:buFont typeface="Arial"/>
              <a:buChar char="•"/>
            </a:pPr>
            <a:r>
              <a:rPr b="0" i="0" lang="en-US" sz="8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Μετατροπή ευρημάτων σε μέτρα, στρατηγικές &amp; κανονισμούς</a:t>
            </a:r>
            <a:endParaRPr/>
          </a:p>
        </p:txBody>
      </p:sp>
      <p:sp>
        <p:nvSpPr>
          <p:cNvPr id="338" name="Google Shape;338;p1"/>
          <p:cNvSpPr txBox="1"/>
          <p:nvPr/>
        </p:nvSpPr>
        <p:spPr>
          <a:xfrm>
            <a:off x="10828731" y="5398310"/>
            <a:ext cx="2107628" cy="359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3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ΥΠΟΣΤΗΡΙΞΗ ΕΡΓΩΝ &amp; ΦΟΡΕΩΝ</a:t>
            </a:r>
            <a:endParaRPr/>
          </a:p>
        </p:txBody>
      </p:sp>
      <p:sp>
        <p:nvSpPr>
          <p:cNvPr id="339" name="Google Shape;339;p1"/>
          <p:cNvSpPr txBox="1"/>
          <p:nvPr/>
        </p:nvSpPr>
        <p:spPr>
          <a:xfrm>
            <a:off x="10828731" y="5801931"/>
            <a:ext cx="2107628" cy="273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1084" lvl="1" marL="182169" marR="0" rtl="0" algn="l">
              <a:lnSpc>
                <a:spcPct val="14009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3"/>
              <a:buFont typeface="Arial"/>
              <a:buChar char="•"/>
            </a:pPr>
            <a:r>
              <a:rPr b="0" i="0" lang="en-US" sz="8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Δεδομένα &amp; εργαλεία για Δήμους, υπηρεσίες, επενδυτές &amp; έργα</a:t>
            </a:r>
            <a:endParaRPr/>
          </a:p>
        </p:txBody>
      </p:sp>
      <p:sp>
        <p:nvSpPr>
          <p:cNvPr id="340" name="Google Shape;340;p1"/>
          <p:cNvSpPr txBox="1"/>
          <p:nvPr/>
        </p:nvSpPr>
        <p:spPr>
          <a:xfrm>
            <a:off x="6661574" y="4751732"/>
            <a:ext cx="4167157" cy="216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1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Δεδομένα - Μεθοδολογία - Αναλύσεις</a:t>
            </a:r>
            <a:endParaRPr/>
          </a:p>
        </p:txBody>
      </p:sp>
      <p:sp>
        <p:nvSpPr>
          <p:cNvPr id="341" name="Google Shape;341;p1"/>
          <p:cNvSpPr txBox="1"/>
          <p:nvPr/>
        </p:nvSpPr>
        <p:spPr>
          <a:xfrm>
            <a:off x="4784386" y="7610768"/>
            <a:ext cx="135187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 ΣΥΣΤΗΜΙΚΗ ΑΝΑΓΝΩΡΙΣΗ &amp; ΣΥΝ-ΔΗΜΙΟΥΡΓΙΑ</a:t>
            </a:r>
            <a:endParaRPr/>
          </a:p>
        </p:txBody>
      </p:sp>
      <p:sp>
        <p:nvSpPr>
          <p:cNvPr id="342" name="Google Shape;342;p1"/>
          <p:cNvSpPr txBox="1"/>
          <p:nvPr/>
        </p:nvSpPr>
        <p:spPr>
          <a:xfrm>
            <a:off x="6470523" y="7610768"/>
            <a:ext cx="1456012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2. ΠΕΙΡΑΜΑΤΙΣΜΟΣ &amp; ΠΙΛΟΤΙΚΕΣ ΔΡΣΕΙΣ</a:t>
            </a:r>
            <a:endParaRPr/>
          </a:p>
        </p:txBody>
      </p:sp>
      <p:sp>
        <p:nvSpPr>
          <p:cNvPr id="343" name="Google Shape;343;p1"/>
          <p:cNvSpPr txBox="1"/>
          <p:nvPr/>
        </p:nvSpPr>
        <p:spPr>
          <a:xfrm>
            <a:off x="8264645" y="7610768"/>
            <a:ext cx="140323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 ΠΑΡΑΚΟΛΟΥΘΗΣΗ &amp; ΑΞΙΟΛΟΓΗΣΗ</a:t>
            </a:r>
            <a:endParaRPr/>
          </a:p>
        </p:txBody>
      </p:sp>
      <p:sp>
        <p:nvSpPr>
          <p:cNvPr id="344" name="Google Shape;344;p1"/>
          <p:cNvSpPr txBox="1"/>
          <p:nvPr/>
        </p:nvSpPr>
        <p:spPr>
          <a:xfrm>
            <a:off x="10118307" y="7610768"/>
            <a:ext cx="9907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4. ΜΑΘΗΣΗ &amp; ΒΕΛΤΙΩΣΗ</a:t>
            </a:r>
            <a:endParaRPr/>
          </a:p>
        </p:txBody>
      </p:sp>
      <p:sp>
        <p:nvSpPr>
          <p:cNvPr id="345" name="Google Shape;345;p1"/>
          <p:cNvSpPr txBox="1"/>
          <p:nvPr/>
        </p:nvSpPr>
        <p:spPr>
          <a:xfrm>
            <a:off x="11564080" y="7610768"/>
            <a:ext cx="133865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 ΚΛΙΜΑΚΩΣΗ &amp; ΑΝΑΠΑΡΑΓΩΓΗ</a:t>
            </a:r>
            <a:endParaRPr/>
          </a:p>
        </p:txBody>
      </p:sp>
      <p:sp>
        <p:nvSpPr>
          <p:cNvPr id="346" name="Google Shape;346;p1"/>
          <p:cNvSpPr txBox="1"/>
          <p:nvPr/>
        </p:nvSpPr>
        <p:spPr>
          <a:xfrm>
            <a:off x="4441229" y="6533198"/>
            <a:ext cx="8573777" cy="240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 u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CLIMATE-KIC DEEP DEMONSTRATION APPROACH</a:t>
            </a:r>
            <a:endParaRPr/>
          </a:p>
        </p:txBody>
      </p:sp>
      <p:sp>
        <p:nvSpPr>
          <p:cNvPr id="347" name="Google Shape;347;p1"/>
          <p:cNvSpPr txBox="1"/>
          <p:nvPr/>
        </p:nvSpPr>
        <p:spPr>
          <a:xfrm>
            <a:off x="1308710" y="6400884"/>
            <a:ext cx="2710776" cy="32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GOVERNANCE &amp; STAKEHOLDER ECOSYSTEM</a:t>
            </a:r>
            <a:endParaRPr/>
          </a:p>
        </p:txBody>
      </p:sp>
      <p:sp>
        <p:nvSpPr>
          <p:cNvPr id="348" name="Google Shape;348;p1"/>
          <p:cNvSpPr txBox="1"/>
          <p:nvPr/>
        </p:nvSpPr>
        <p:spPr>
          <a:xfrm>
            <a:off x="1958599" y="7893212"/>
            <a:ext cx="1894558" cy="155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Επιχειρήσεις</a:t>
            </a:r>
            <a:endParaRPr/>
          </a:p>
        </p:txBody>
      </p:sp>
      <p:sp>
        <p:nvSpPr>
          <p:cNvPr id="349" name="Google Shape;349;p1"/>
          <p:cNvSpPr txBox="1"/>
          <p:nvPr/>
        </p:nvSpPr>
        <p:spPr>
          <a:xfrm>
            <a:off x="1962227" y="6900351"/>
            <a:ext cx="1917000" cy="1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Περιφέρεια</a:t>
            </a:r>
            <a:endParaRPr/>
          </a:p>
        </p:txBody>
      </p:sp>
      <p:sp>
        <p:nvSpPr>
          <p:cNvPr id="350" name="Google Shape;350;p1"/>
          <p:cNvSpPr txBox="1"/>
          <p:nvPr/>
        </p:nvSpPr>
        <p:spPr>
          <a:xfrm>
            <a:off x="1962227" y="7196558"/>
            <a:ext cx="2004730" cy="155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Δήμοι &amp; Τοπικές Κοινότητες</a:t>
            </a:r>
            <a:endParaRPr/>
          </a:p>
        </p:txBody>
      </p:sp>
      <p:sp>
        <p:nvSpPr>
          <p:cNvPr id="351" name="Google Shape;351;p1"/>
          <p:cNvSpPr txBox="1"/>
          <p:nvPr/>
        </p:nvSpPr>
        <p:spPr>
          <a:xfrm>
            <a:off x="1969809" y="7443156"/>
            <a:ext cx="1894558" cy="3167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Ακαδημαϊκά &amp; Ερευνητικά Ιδρύματα</a:t>
            </a:r>
            <a:endParaRPr/>
          </a:p>
        </p:txBody>
      </p:sp>
      <p:sp>
        <p:nvSpPr>
          <p:cNvPr id="352" name="Google Shape;352;p1"/>
          <p:cNvSpPr txBox="1"/>
          <p:nvPr/>
        </p:nvSpPr>
        <p:spPr>
          <a:xfrm>
            <a:off x="6608352" y="8421011"/>
            <a:ext cx="4177712" cy="216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0" u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FEEDBACK &amp; LEARNING LOOPS</a:t>
            </a:r>
            <a:endParaRPr/>
          </a:p>
        </p:txBody>
      </p:sp>
      <p:sp>
        <p:nvSpPr>
          <p:cNvPr id="353" name="Google Shape;353;p1"/>
          <p:cNvSpPr txBox="1"/>
          <p:nvPr/>
        </p:nvSpPr>
        <p:spPr>
          <a:xfrm>
            <a:off x="2423446" y="10130747"/>
            <a:ext cx="1175636" cy="379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ΑΓΡΟΔΑΣΙΚΑ, ΔΑΣΙΚΑ ΤΟΠΙΑ &amp; ΒΟΣΚΟΤΟΠΙΑ</a:t>
            </a:r>
            <a:endParaRPr/>
          </a:p>
        </p:txBody>
      </p:sp>
      <p:sp>
        <p:nvSpPr>
          <p:cNvPr id="354" name="Google Shape;354;p1"/>
          <p:cNvSpPr txBox="1"/>
          <p:nvPr/>
        </p:nvSpPr>
        <p:spPr>
          <a:xfrm>
            <a:off x="3777584" y="10146475"/>
            <a:ext cx="1596826" cy="376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ΑΠΟΚΑΤΑΣΤΑΣΗ ΥΓΡΟΤΟΠΩΝ &amp; ΠΑΡΑΚΤΙΩΝ ΟΙΚΟΣΥΣΤΗΜΑΤΩΝ</a:t>
            </a:r>
            <a:endParaRPr/>
          </a:p>
        </p:txBody>
      </p:sp>
      <p:sp>
        <p:nvSpPr>
          <p:cNvPr id="355" name="Google Shape;355;p1"/>
          <p:cNvSpPr txBox="1"/>
          <p:nvPr/>
        </p:nvSpPr>
        <p:spPr>
          <a:xfrm>
            <a:off x="5406902" y="10181364"/>
            <a:ext cx="1465361" cy="376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ΚΛΙΜΑΤΙΚΑ ΕΞΥΠΝΗ ΓΕΩΡΓΙΑ &amp; ΕΔΑΦΙΚΟΣ ΑΝΘΡΑΚΑΣ</a:t>
            </a:r>
            <a:endParaRPr/>
          </a:p>
        </p:txBody>
      </p:sp>
      <p:sp>
        <p:nvSpPr>
          <p:cNvPr id="356" name="Google Shape;356;p1"/>
          <p:cNvSpPr txBox="1"/>
          <p:nvPr/>
        </p:nvSpPr>
        <p:spPr>
          <a:xfrm>
            <a:off x="7043460" y="10181364"/>
            <a:ext cx="1238076" cy="376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ΑΝΘΕΚΤΙΚΟΤΗΤΑ ΣΤΟ ΝΕΡΟ (ΞΗΡΑΣΙΑ – ΠΛΗΜΜΥΡΕΣ)</a:t>
            </a:r>
            <a:endParaRPr/>
          </a:p>
        </p:txBody>
      </p:sp>
      <p:sp>
        <p:nvSpPr>
          <p:cNvPr id="357" name="Google Shape;357;p1"/>
          <p:cNvSpPr txBox="1"/>
          <p:nvPr/>
        </p:nvSpPr>
        <p:spPr>
          <a:xfrm>
            <a:off x="8480890" y="10167002"/>
            <a:ext cx="1315245" cy="376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ΑΣΤΙΚΗ ΑΝΘΕΚΤΙΚΟΤΗΤΑ &amp; ΠΡΑΣΙΝΕΣ ΥΠΟΔΟΜΕΣ</a:t>
            </a:r>
            <a:endParaRPr/>
          </a:p>
        </p:txBody>
      </p:sp>
      <p:sp>
        <p:nvSpPr>
          <p:cNvPr id="358" name="Google Shape;358;p1"/>
          <p:cNvSpPr txBox="1"/>
          <p:nvPr/>
        </p:nvSpPr>
        <p:spPr>
          <a:xfrm>
            <a:off x="10015453" y="10173389"/>
            <a:ext cx="1332971" cy="376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ΑΝΘΕΚΤΙΚΟΤΗΤΑ ΣΕ ΠΥΡΚΑΓΙΕΣ &amp; ΕΔΑΦΙΚΗ ΥΠΟΒΑΘΜΙΣΗ</a:t>
            </a:r>
            <a:endParaRPr/>
          </a:p>
        </p:txBody>
      </p:sp>
      <p:sp>
        <p:nvSpPr>
          <p:cNvPr id="359" name="Google Shape;359;p1"/>
          <p:cNvSpPr txBox="1"/>
          <p:nvPr/>
        </p:nvSpPr>
        <p:spPr>
          <a:xfrm>
            <a:off x="11472173" y="10164418"/>
            <a:ext cx="1363624" cy="3793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3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ΕΝΕΡΓΕΙΑΚΗ ΜΕΤΑΒΑΣΗ &amp; ΚΑΘΑΡΗ ΕΝΕΡΓΕΙΑ</a:t>
            </a:r>
            <a:endParaRPr/>
          </a:p>
        </p:txBody>
      </p:sp>
      <p:sp>
        <p:nvSpPr>
          <p:cNvPr id="360" name="Google Shape;360;p1"/>
          <p:cNvSpPr txBox="1"/>
          <p:nvPr/>
        </p:nvSpPr>
        <p:spPr>
          <a:xfrm>
            <a:off x="2751027" y="10825160"/>
            <a:ext cx="167751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Καινοτομία &amp; Τεχνολογία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(EO, AI, IoT, Digital Twins)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EDDEC0"/>
                </a:solidFill>
                <a:latin typeface="Montserrat"/>
                <a:ea typeface="Montserrat"/>
                <a:cs typeface="Montserrat"/>
                <a:sym typeface="Montserrat"/>
              </a:rPr>
              <a:t>TRL &amp; IRL</a:t>
            </a:r>
            <a:endParaRPr/>
          </a:p>
        </p:txBody>
      </p:sp>
      <p:sp>
        <p:nvSpPr>
          <p:cNvPr id="361" name="Google Shape;361;p1"/>
          <p:cNvSpPr txBox="1"/>
          <p:nvPr/>
        </p:nvSpPr>
        <p:spPr>
          <a:xfrm>
            <a:off x="5111547" y="10825160"/>
            <a:ext cx="181344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Χρηματοδότηση &amp; Επενδύσεις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(EE, Ταμεία, Ιδιωτικοί Πόροι)</a:t>
            </a:r>
            <a:endParaRPr/>
          </a:p>
        </p:txBody>
      </p:sp>
      <p:sp>
        <p:nvSpPr>
          <p:cNvPr id="362" name="Google Shape;362;p1"/>
          <p:cNvSpPr txBox="1"/>
          <p:nvPr/>
        </p:nvSpPr>
        <p:spPr>
          <a:xfrm>
            <a:off x="7609736" y="10796285"/>
            <a:ext cx="118660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Δεξιότητες &amp; Κατάρτιση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(Capacity Building)</a:t>
            </a:r>
            <a:endParaRPr/>
          </a:p>
        </p:txBody>
      </p:sp>
      <p:sp>
        <p:nvSpPr>
          <p:cNvPr id="363" name="Google Shape;363;p1"/>
          <p:cNvSpPr txBox="1"/>
          <p:nvPr/>
        </p:nvSpPr>
        <p:spPr>
          <a:xfrm>
            <a:off x="9614003" y="10825160"/>
            <a:ext cx="125274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Κανονιστικό Πλαίσιο &amp; Πολιτικές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(Policy Enablers)</a:t>
            </a:r>
            <a:endParaRPr/>
          </a:p>
        </p:txBody>
      </p:sp>
      <p:sp>
        <p:nvSpPr>
          <p:cNvPr id="364" name="Google Shape;364;p1"/>
          <p:cNvSpPr txBox="1"/>
          <p:nvPr/>
        </p:nvSpPr>
        <p:spPr>
          <a:xfrm>
            <a:off x="11713520" y="10825160"/>
            <a:ext cx="1355048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Δίκαιη Μετάβαση &amp; Συμμετοχή</a:t>
            </a:r>
            <a:endParaRPr/>
          </a:p>
          <a:p>
            <a:pPr indent="0" lvl="0" marL="0" marR="0" rtl="0" algn="l">
              <a:lnSpc>
                <a:spcPct val="120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7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(Social Inclusion) </a:t>
            </a:r>
            <a:r>
              <a:rPr b="1" lang="en-US" sz="937" u="none" strike="noStrike">
                <a:solidFill>
                  <a:srgbClr val="EDDEC0"/>
                </a:solidFill>
                <a:latin typeface="Montserrat"/>
                <a:ea typeface="Montserrat"/>
                <a:cs typeface="Montserrat"/>
                <a:sym typeface="Montserrat"/>
              </a:rPr>
              <a:t>SRL</a:t>
            </a:r>
            <a:endParaRPr/>
          </a:p>
        </p:txBody>
      </p:sp>
      <p:sp>
        <p:nvSpPr>
          <p:cNvPr id="365" name="Google Shape;365;p1"/>
          <p:cNvSpPr txBox="1"/>
          <p:nvPr/>
        </p:nvSpPr>
        <p:spPr>
          <a:xfrm>
            <a:off x="2281623" y="10409524"/>
            <a:ext cx="1428393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B4000"/>
                </a:solidFill>
                <a:latin typeface="Montserrat"/>
                <a:ea typeface="Montserrat"/>
                <a:cs typeface="Montserrat"/>
                <a:sym typeface="Montserrat"/>
              </a:rPr>
              <a:t>ENABLERS</a:t>
            </a:r>
            <a:endParaRPr/>
          </a:p>
        </p:txBody>
      </p:sp>
      <p:sp>
        <p:nvSpPr>
          <p:cNvPr id="366" name="Google Shape;366;p1"/>
          <p:cNvSpPr txBox="1"/>
          <p:nvPr/>
        </p:nvSpPr>
        <p:spPr>
          <a:xfrm>
            <a:off x="2445645" y="10872785"/>
            <a:ext cx="130799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/>
          </a:p>
        </p:txBody>
      </p:sp>
      <p:sp>
        <p:nvSpPr>
          <p:cNvPr id="367" name="Google Shape;367;p1"/>
          <p:cNvSpPr txBox="1"/>
          <p:nvPr/>
        </p:nvSpPr>
        <p:spPr>
          <a:xfrm>
            <a:off x="4752148" y="10877548"/>
            <a:ext cx="130799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/>
          </a:p>
        </p:txBody>
      </p:sp>
      <p:sp>
        <p:nvSpPr>
          <p:cNvPr id="368" name="Google Shape;368;p1"/>
          <p:cNvSpPr txBox="1"/>
          <p:nvPr/>
        </p:nvSpPr>
        <p:spPr>
          <a:xfrm>
            <a:off x="7249587" y="10863405"/>
            <a:ext cx="130799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/>
          </a:p>
        </p:txBody>
      </p:sp>
      <p:sp>
        <p:nvSpPr>
          <p:cNvPr id="369" name="Google Shape;369;p1"/>
          <p:cNvSpPr txBox="1"/>
          <p:nvPr/>
        </p:nvSpPr>
        <p:spPr>
          <a:xfrm>
            <a:off x="9253854" y="10863405"/>
            <a:ext cx="130799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/>
          </a:p>
        </p:txBody>
      </p:sp>
      <p:sp>
        <p:nvSpPr>
          <p:cNvPr id="370" name="Google Shape;370;p1"/>
          <p:cNvSpPr txBox="1"/>
          <p:nvPr/>
        </p:nvSpPr>
        <p:spPr>
          <a:xfrm>
            <a:off x="11354409" y="10877548"/>
            <a:ext cx="130799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/>
          </a:p>
        </p:txBody>
      </p:sp>
      <p:sp>
        <p:nvSpPr>
          <p:cNvPr id="371" name="Google Shape;371;p1"/>
          <p:cNvSpPr txBox="1"/>
          <p:nvPr/>
        </p:nvSpPr>
        <p:spPr>
          <a:xfrm>
            <a:off x="13980358" y="5317760"/>
            <a:ext cx="280128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ΚΛΙΜΑΤΙΚΑ ΟΥΔΕΤΕΡΗ ΚΑΙ ΑΝΘΕΚΤΙΚΗ ΠΕΡΙΦΕΡΕΙΑ</a:t>
            </a:r>
            <a:endParaRPr/>
          </a:p>
        </p:txBody>
      </p:sp>
      <p:sp>
        <p:nvSpPr>
          <p:cNvPr id="372" name="Google Shape;372;p1"/>
          <p:cNvSpPr txBox="1"/>
          <p:nvPr/>
        </p:nvSpPr>
        <p:spPr>
          <a:xfrm>
            <a:off x="14600017" y="7314567"/>
            <a:ext cx="2284770" cy="285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Ασφαλείς και ανθεκτικές κοινότητες</a:t>
            </a:r>
            <a:endParaRPr/>
          </a:p>
        </p:txBody>
      </p:sp>
      <p:sp>
        <p:nvSpPr>
          <p:cNvPr id="373" name="Google Shape;373;p1"/>
          <p:cNvSpPr txBox="1"/>
          <p:nvPr/>
        </p:nvSpPr>
        <p:spPr>
          <a:xfrm>
            <a:off x="14600017" y="5988229"/>
            <a:ext cx="2079129" cy="191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Μείωση εκπομπών</a:t>
            </a:r>
            <a:endParaRPr/>
          </a:p>
        </p:txBody>
      </p:sp>
      <p:sp>
        <p:nvSpPr>
          <p:cNvPr id="374" name="Google Shape;374;p1"/>
          <p:cNvSpPr txBox="1"/>
          <p:nvPr/>
        </p:nvSpPr>
        <p:spPr>
          <a:xfrm>
            <a:off x="14600017" y="6317585"/>
            <a:ext cx="2284770" cy="418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Ανθεκτικά οικοσυστήματα, βιοποικιλότητα &amp; απορροφήσεις</a:t>
            </a:r>
            <a:endParaRPr/>
          </a:p>
        </p:txBody>
      </p:sp>
      <p:sp>
        <p:nvSpPr>
          <p:cNvPr id="375" name="Google Shape;375;p1"/>
          <p:cNvSpPr txBox="1"/>
          <p:nvPr/>
        </p:nvSpPr>
        <p:spPr>
          <a:xfrm>
            <a:off x="14600017" y="6866521"/>
            <a:ext cx="2107874" cy="285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Μείωση κινδύνων &amp; φυσικών καταστροφών</a:t>
            </a:r>
            <a:endParaRPr/>
          </a:p>
        </p:txBody>
      </p:sp>
      <p:sp>
        <p:nvSpPr>
          <p:cNvPr id="376" name="Google Shape;376;p1"/>
          <p:cNvSpPr txBox="1"/>
          <p:nvPr/>
        </p:nvSpPr>
        <p:spPr>
          <a:xfrm>
            <a:off x="14600017" y="7818868"/>
            <a:ext cx="2284770" cy="285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Βιώσιμη ανάπτυξη και επισιτιστική ασφάλεια</a:t>
            </a:r>
            <a:endParaRPr/>
          </a:p>
        </p:txBody>
      </p:sp>
      <p:sp>
        <p:nvSpPr>
          <p:cNvPr id="377" name="Google Shape;377;p1"/>
          <p:cNvSpPr txBox="1"/>
          <p:nvPr/>
        </p:nvSpPr>
        <p:spPr>
          <a:xfrm>
            <a:off x="1950832" y="8452722"/>
            <a:ext cx="2893219" cy="157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Κοινωνία των Πολιτών</a:t>
            </a:r>
            <a:endParaRPr/>
          </a:p>
        </p:txBody>
      </p:sp>
      <p:sp>
        <p:nvSpPr>
          <p:cNvPr id="378" name="Google Shape;378;p1"/>
          <p:cNvSpPr txBox="1"/>
          <p:nvPr/>
        </p:nvSpPr>
        <p:spPr>
          <a:xfrm>
            <a:off x="14600017" y="8291933"/>
            <a:ext cx="2284770" cy="191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Βελτίωση βιοποικιλότητας</a:t>
            </a:r>
            <a:endParaRPr/>
          </a:p>
        </p:txBody>
      </p:sp>
      <p:sp>
        <p:nvSpPr>
          <p:cNvPr id="379" name="Google Shape;379;p1"/>
          <p:cNvSpPr txBox="1"/>
          <p:nvPr/>
        </p:nvSpPr>
        <p:spPr>
          <a:xfrm>
            <a:off x="14600017" y="9223667"/>
            <a:ext cx="2170556" cy="191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Ποιότητα Ζωής &amp; Ευημερία</a:t>
            </a:r>
            <a:endParaRPr/>
          </a:p>
        </p:txBody>
      </p:sp>
      <p:sp>
        <p:nvSpPr>
          <p:cNvPr id="380" name="Google Shape;380;p1"/>
          <p:cNvSpPr txBox="1"/>
          <p:nvPr/>
        </p:nvSpPr>
        <p:spPr>
          <a:xfrm>
            <a:off x="13401942" y="9980740"/>
            <a:ext cx="3421721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REPLICATION &amp; SCALING PATHWAYS</a:t>
            </a:r>
            <a:endParaRPr/>
          </a:p>
        </p:txBody>
      </p:sp>
      <p:sp>
        <p:nvSpPr>
          <p:cNvPr id="381" name="Google Shape;381;p1"/>
          <p:cNvSpPr txBox="1"/>
          <p:nvPr/>
        </p:nvSpPr>
        <p:spPr>
          <a:xfrm>
            <a:off x="15011667" y="10370154"/>
            <a:ext cx="1844130" cy="758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Μεθοδολογίες, εργαλεία και μοντέλα που μπορούν να μεταφερθούν σε άλλες Περιφέρειες &amp; Ευρωπαϊκές περιοχές</a:t>
            </a:r>
            <a:endParaRPr/>
          </a:p>
        </p:txBody>
      </p:sp>
      <p:sp>
        <p:nvSpPr>
          <p:cNvPr id="382" name="Google Shape;382;p1"/>
          <p:cNvSpPr txBox="1"/>
          <p:nvPr/>
        </p:nvSpPr>
        <p:spPr>
          <a:xfrm>
            <a:off x="2323302" y="8897855"/>
            <a:ext cx="10729707" cy="174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6B4000"/>
                </a:solidFill>
                <a:latin typeface="Montserrat"/>
                <a:ea typeface="Montserrat"/>
                <a:cs typeface="Montserrat"/>
                <a:sym typeface="Montserrat"/>
              </a:rPr>
              <a:t>DEEP DEMONSTRATION PROJECTS (PORTFOLIO) - ΠΙΛΟΤΙΚΕΣ ΕΦΑΡΜΟΓΕΣ ΑΜΘ</a:t>
            </a:r>
            <a:endParaRPr/>
          </a:p>
        </p:txBody>
      </p:sp>
      <p:sp>
        <p:nvSpPr>
          <p:cNvPr id="383" name="Google Shape;383;p1"/>
          <p:cNvSpPr txBox="1"/>
          <p:nvPr/>
        </p:nvSpPr>
        <p:spPr>
          <a:xfrm>
            <a:off x="1962227" y="4087955"/>
            <a:ext cx="2304973" cy="598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Εκτίμηση </a:t>
            </a:r>
            <a:r>
              <a:rPr lang="en-US"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Ποιότητας </a:t>
            </a:r>
            <a:r>
              <a:rPr lang="en-US" sz="105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Γης και Γεωργικών Πρακτικών μέσω εκτίμησης της Εδαφικής Υγείας</a:t>
            </a:r>
            <a:endParaRPr/>
          </a:p>
        </p:txBody>
      </p:sp>
      <p:sp>
        <p:nvSpPr>
          <p:cNvPr id="384" name="Google Shape;384;p1"/>
          <p:cNvSpPr txBox="1"/>
          <p:nvPr/>
        </p:nvSpPr>
        <p:spPr>
          <a:xfrm>
            <a:off x="1958599" y="8177854"/>
            <a:ext cx="1640483" cy="157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7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Αγροτικός Τομέας</a:t>
            </a:r>
            <a:endParaRPr/>
          </a:p>
        </p:txBody>
      </p:sp>
      <p:sp>
        <p:nvSpPr>
          <p:cNvPr id="385" name="Google Shape;385;p1"/>
          <p:cNvSpPr txBox="1"/>
          <p:nvPr/>
        </p:nvSpPr>
        <p:spPr>
          <a:xfrm>
            <a:off x="13752800" y="4640461"/>
            <a:ext cx="2830949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Carbon Projects (Insetting &amp; Offsetting)</a:t>
            </a:r>
            <a:endParaRPr/>
          </a:p>
        </p:txBody>
      </p:sp>
      <p:sp>
        <p:nvSpPr>
          <p:cNvPr id="386" name="Google Shape;386;p1"/>
          <p:cNvSpPr txBox="1"/>
          <p:nvPr/>
        </p:nvSpPr>
        <p:spPr>
          <a:xfrm>
            <a:off x="14600017" y="8646944"/>
            <a:ext cx="2313515" cy="418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Περιφερειακό Rebranding &amp; Ψηφιακή πράσινη ταυτότητα και ιχνηλασιμότητα προϊόντων</a:t>
            </a:r>
            <a:endParaRPr/>
          </a:p>
        </p:txBody>
      </p:sp>
      <p:sp>
        <p:nvSpPr>
          <p:cNvPr id="387" name="Google Shape;387;p1"/>
          <p:cNvSpPr txBox="1"/>
          <p:nvPr/>
        </p:nvSpPr>
        <p:spPr>
          <a:xfrm>
            <a:off x="4269756" y="3613417"/>
            <a:ext cx="964784" cy="285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1B3507"/>
                </a:solidFill>
                <a:latin typeface="Montserrat"/>
                <a:ea typeface="Montserrat"/>
                <a:cs typeface="Montserrat"/>
                <a:sym typeface="Montserrat"/>
              </a:rPr>
              <a:t>ΑΝΑ ΧΡΗΣΗ ΓΗΣ &amp; LPIS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